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9"/>
  </p:notesMasterIdLst>
  <p:sldIdLst>
    <p:sldId id="271" r:id="rId2"/>
    <p:sldId id="310" r:id="rId3"/>
    <p:sldId id="611" r:id="rId4"/>
    <p:sldId id="571" r:id="rId5"/>
    <p:sldId id="570" r:id="rId6"/>
    <p:sldId id="311" r:id="rId7"/>
    <p:sldId id="576" r:id="rId8"/>
    <p:sldId id="575" r:id="rId9"/>
    <p:sldId id="480" r:id="rId10"/>
    <p:sldId id="612" r:id="rId11"/>
    <p:sldId id="537" r:id="rId12"/>
    <p:sldId id="613" r:id="rId13"/>
    <p:sldId id="538" r:id="rId14"/>
    <p:sldId id="614" r:id="rId15"/>
    <p:sldId id="539" r:id="rId16"/>
    <p:sldId id="489" r:id="rId17"/>
    <p:sldId id="577" r:id="rId18"/>
    <p:sldId id="578" r:id="rId19"/>
    <p:sldId id="579" r:id="rId20"/>
    <p:sldId id="580" r:id="rId21"/>
    <p:sldId id="589" r:id="rId22"/>
    <p:sldId id="559" r:id="rId23"/>
    <p:sldId id="476" r:id="rId24"/>
    <p:sldId id="590" r:id="rId25"/>
    <p:sldId id="591" r:id="rId26"/>
    <p:sldId id="592" r:id="rId27"/>
    <p:sldId id="567" r:id="rId28"/>
    <p:sldId id="566" r:id="rId29"/>
    <p:sldId id="594" r:id="rId30"/>
    <p:sldId id="605" r:id="rId31"/>
    <p:sldId id="595" r:id="rId32"/>
    <p:sldId id="568" r:id="rId33"/>
    <p:sldId id="596" r:id="rId34"/>
    <p:sldId id="597" r:id="rId35"/>
    <p:sldId id="598" r:id="rId36"/>
    <p:sldId id="599" r:id="rId37"/>
    <p:sldId id="600" r:id="rId38"/>
    <p:sldId id="601" r:id="rId39"/>
    <p:sldId id="602" r:id="rId40"/>
    <p:sldId id="604" r:id="rId41"/>
    <p:sldId id="606" r:id="rId42"/>
    <p:sldId id="609" r:id="rId43"/>
    <p:sldId id="610" r:id="rId44"/>
    <p:sldId id="494" r:id="rId45"/>
    <p:sldId id="573" r:id="rId46"/>
    <p:sldId id="574" r:id="rId47"/>
    <p:sldId id="572" r:id="rId4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26"/>
    <a:srgbClr val="C26A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91" autoAdjust="0"/>
    <p:restoredTop sz="92670" autoAdjust="0"/>
  </p:normalViewPr>
  <p:slideViewPr>
    <p:cSldViewPr>
      <p:cViewPr varScale="1">
        <p:scale>
          <a:sx n="69" d="100"/>
          <a:sy n="69" d="100"/>
        </p:scale>
        <p:origin x="-504" y="-108"/>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_rels/data10.xml.rels><?xml version="1.0" encoding="UTF-8" standalone="yes"?>
<Relationships xmlns="http://schemas.openxmlformats.org/package/2006/relationships"><Relationship Id="rId1" Type="http://schemas.openxmlformats.org/officeDocument/2006/relationships/image" Target="../media/image13.jpeg"/></Relationships>
</file>

<file path=ppt/diagrams/_rels/data6.xml.rels><?xml version="1.0" encoding="UTF-8" standalone="yes"?>
<Relationships xmlns="http://schemas.openxmlformats.org/package/2006/relationships"><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91CFCB-F927-4D23-A44A-F22C6FE7A187}" type="doc">
      <dgm:prSet loTypeId="urn:microsoft.com/office/officeart/2008/layout/HexagonCluster" loCatId="relationship" qsTypeId="urn:microsoft.com/office/officeart/2005/8/quickstyle/simple3" qsCatId="simple" csTypeId="urn:microsoft.com/office/officeart/2005/8/colors/colorful2" csCatId="colorful" phldr="1"/>
      <dgm:spPr/>
      <dgm:t>
        <a:bodyPr/>
        <a:lstStyle/>
        <a:p>
          <a:endParaRPr lang="fr-FR"/>
        </a:p>
      </dgm:t>
    </dgm:pt>
    <dgm:pt modelId="{39D96288-C284-431D-BDED-E7908C8FBD1C}">
      <dgm:prSet phldrT="[Texte]"/>
      <dgm:spPr/>
      <dgm:t>
        <a:bodyPr/>
        <a:lstStyle/>
        <a:p>
          <a:r>
            <a:rPr lang="fr-FR" dirty="0" smtClean="0"/>
            <a:t>Libre-échange</a:t>
          </a:r>
        </a:p>
        <a:p>
          <a:r>
            <a:rPr lang="fr-FR" dirty="0" smtClean="0"/>
            <a:t>11 juin</a:t>
          </a:r>
          <a:endParaRPr lang="fr-FR" dirty="0"/>
        </a:p>
      </dgm:t>
    </dgm:pt>
    <dgm:pt modelId="{D721D78F-3FD9-4D79-BC8E-D1E4F0C37D10}" type="parTrans" cxnId="{C1E7A299-2059-4FE2-AAD2-095DFAE8A316}">
      <dgm:prSet/>
      <dgm:spPr/>
      <dgm:t>
        <a:bodyPr/>
        <a:lstStyle/>
        <a:p>
          <a:endParaRPr lang="fr-FR"/>
        </a:p>
      </dgm:t>
    </dgm:pt>
    <dgm:pt modelId="{BF2BB1B2-9D6E-4BB3-8BC5-4972E9967710}" type="sibTrans" cxnId="{C1E7A299-2059-4FE2-AAD2-095DFAE8A316}">
      <dgm:prSet/>
      <dgm:spPr/>
      <dgm:t>
        <a:bodyPr/>
        <a:lstStyle/>
        <a:p>
          <a:endParaRPr lang="fr-FR"/>
        </a:p>
      </dgm:t>
    </dgm:pt>
    <dgm:pt modelId="{5EE4003A-5D3B-4176-BE70-96E7CD648A6D}">
      <dgm:prSet phldrT="[Texte]"/>
      <dgm:spPr/>
      <dgm:t>
        <a:bodyPr/>
        <a:lstStyle/>
        <a:p>
          <a:r>
            <a:rPr lang="fr-FR" dirty="0" smtClean="0"/>
            <a:t>Le Grand échangeur</a:t>
          </a:r>
        </a:p>
        <a:p>
          <a:r>
            <a:rPr lang="fr-FR" dirty="0" smtClean="0"/>
            <a:t>18 juin</a:t>
          </a:r>
          <a:endParaRPr lang="fr-FR" dirty="0"/>
        </a:p>
      </dgm:t>
    </dgm:pt>
    <dgm:pt modelId="{6BAF447C-245A-4F41-8302-EF87A3C12C2A}" type="parTrans" cxnId="{4D6F5399-2476-44E8-B792-BF7FBB23191C}">
      <dgm:prSet/>
      <dgm:spPr/>
      <dgm:t>
        <a:bodyPr/>
        <a:lstStyle/>
        <a:p>
          <a:endParaRPr lang="fr-FR"/>
        </a:p>
      </dgm:t>
    </dgm:pt>
    <dgm:pt modelId="{CEBCA212-9F4E-4FE7-8DA9-A135C8013F17}" type="sibTrans" cxnId="{4D6F5399-2476-44E8-B792-BF7FBB23191C}">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fr-FR"/>
        </a:p>
      </dgm:t>
    </dgm:pt>
    <dgm:pt modelId="{B3EA2A2E-2520-4D8D-8E3C-E5B6E3DD96BB}">
      <dgm:prSet/>
      <dgm:spPr/>
      <dgm:t>
        <a:bodyPr/>
        <a:lstStyle/>
        <a:p>
          <a:r>
            <a:rPr lang="fr-FR" dirty="0" smtClean="0"/>
            <a:t>Échanger, c’est vivre</a:t>
          </a:r>
        </a:p>
        <a:p>
          <a:r>
            <a:rPr lang="fr-FR" dirty="0" smtClean="0"/>
            <a:t>4 juin</a:t>
          </a:r>
          <a:endParaRPr lang="fr-FR" dirty="0"/>
        </a:p>
      </dgm:t>
    </dgm:pt>
    <dgm:pt modelId="{771A96AC-5329-415B-BDC3-A1DED4050563}" type="parTrans" cxnId="{9BC02384-6E6B-433E-923D-DA99564E5A39}">
      <dgm:prSet/>
      <dgm:spPr/>
      <dgm:t>
        <a:bodyPr/>
        <a:lstStyle/>
        <a:p>
          <a:endParaRPr lang="fr-FR"/>
        </a:p>
      </dgm:t>
    </dgm:pt>
    <dgm:pt modelId="{6FA654DA-2F19-408A-BA69-1B0895D15815}" type="sibTrans" cxnId="{9BC02384-6E6B-433E-923D-DA99564E5A39}">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5000" b="-25000"/>
          </a:stretch>
        </a:blipFill>
      </dgm:spPr>
      <dgm:t>
        <a:bodyPr/>
        <a:lstStyle/>
        <a:p>
          <a:endParaRPr lang="fr-FR"/>
        </a:p>
      </dgm:t>
    </dgm:pt>
    <dgm:pt modelId="{8C43E04A-FE0A-41F6-BDBD-126E6EE645C4}">
      <dgm:prSet/>
      <dgm:spPr/>
      <dgm:t>
        <a:bodyPr/>
        <a:lstStyle/>
        <a:p>
          <a:r>
            <a:rPr lang="fr-FR" dirty="0" smtClean="0"/>
            <a:t>La société de l’échange</a:t>
          </a:r>
        </a:p>
        <a:p>
          <a:r>
            <a:rPr lang="fr-FR" dirty="0" smtClean="0"/>
            <a:t>25 juin</a:t>
          </a:r>
          <a:endParaRPr lang="fr-FR" dirty="0"/>
        </a:p>
      </dgm:t>
    </dgm:pt>
    <dgm:pt modelId="{E635C4E9-DA95-4A8C-ABF5-263D7EE1C71B}" type="parTrans" cxnId="{E32ABF4C-7FA9-4A0E-A0AD-8BBAF15B0078}">
      <dgm:prSet/>
      <dgm:spPr/>
      <dgm:t>
        <a:bodyPr/>
        <a:lstStyle/>
        <a:p>
          <a:endParaRPr lang="fr-FR"/>
        </a:p>
      </dgm:t>
    </dgm:pt>
    <dgm:pt modelId="{0DBD6E4F-7438-4A6A-BF96-CF3418866DD4}" type="sibTrans" cxnId="{E32ABF4C-7FA9-4A0E-A0AD-8BBAF15B0078}">
      <dgm:prSet/>
      <dgm:spPr/>
      <dgm:t>
        <a:bodyPr/>
        <a:lstStyle/>
        <a:p>
          <a:endParaRPr lang="fr-FR"/>
        </a:p>
      </dgm:t>
    </dgm:pt>
    <dgm:pt modelId="{C4C00922-F44A-4116-8412-79065390FCED}" type="pres">
      <dgm:prSet presAssocID="{0691CFCB-F927-4D23-A44A-F22C6FE7A187}" presName="Name0" presStyleCnt="0">
        <dgm:presLayoutVars>
          <dgm:chMax val="21"/>
          <dgm:chPref val="21"/>
        </dgm:presLayoutVars>
      </dgm:prSet>
      <dgm:spPr/>
      <dgm:t>
        <a:bodyPr/>
        <a:lstStyle/>
        <a:p>
          <a:endParaRPr lang="fr-FR"/>
        </a:p>
      </dgm:t>
    </dgm:pt>
    <dgm:pt modelId="{04D48078-2039-4A50-A779-0A88B79710AE}" type="pres">
      <dgm:prSet presAssocID="{39D96288-C284-431D-BDED-E7908C8FBD1C}" presName="text1" presStyleCnt="0"/>
      <dgm:spPr/>
    </dgm:pt>
    <dgm:pt modelId="{72BB2D72-A6C1-437E-A85F-43F14A8D04B2}" type="pres">
      <dgm:prSet presAssocID="{39D96288-C284-431D-BDED-E7908C8FBD1C}" presName="textRepeatNode" presStyleLbl="alignNode1" presStyleIdx="0" presStyleCnt="4">
        <dgm:presLayoutVars>
          <dgm:chMax val="0"/>
          <dgm:chPref val="0"/>
          <dgm:bulletEnabled val="1"/>
        </dgm:presLayoutVars>
      </dgm:prSet>
      <dgm:spPr/>
      <dgm:t>
        <a:bodyPr/>
        <a:lstStyle/>
        <a:p>
          <a:endParaRPr lang="fr-FR"/>
        </a:p>
      </dgm:t>
    </dgm:pt>
    <dgm:pt modelId="{0AB8BE9D-9308-4788-9486-21F9F5C1B793}" type="pres">
      <dgm:prSet presAssocID="{39D96288-C284-431D-BDED-E7908C8FBD1C}" presName="textaccent1" presStyleCnt="0"/>
      <dgm:spPr/>
    </dgm:pt>
    <dgm:pt modelId="{80E249AE-E14E-41A6-AFC0-6AFB3A13133D}" type="pres">
      <dgm:prSet presAssocID="{39D96288-C284-431D-BDED-E7908C8FBD1C}" presName="accentRepeatNode" presStyleLbl="solidAlignAcc1" presStyleIdx="0" presStyleCnt="8"/>
      <dgm:spPr/>
    </dgm:pt>
    <dgm:pt modelId="{1B25CA75-7587-4E65-A39C-7A610FB1CBA0}" type="pres">
      <dgm:prSet presAssocID="{BF2BB1B2-9D6E-4BB3-8BC5-4972E9967710}" presName="image1" presStyleCnt="0"/>
      <dgm:spPr/>
    </dgm:pt>
    <dgm:pt modelId="{83734F86-A688-43C9-9442-7766B546F3B5}" type="pres">
      <dgm:prSet presAssocID="{BF2BB1B2-9D6E-4BB3-8BC5-4972E9967710}" presName="imageRepeatNode" presStyleLbl="alignAcc1" presStyleIdx="0" presStyleCnt="4"/>
      <dgm:spPr/>
      <dgm:t>
        <a:bodyPr/>
        <a:lstStyle/>
        <a:p>
          <a:endParaRPr lang="fr-FR"/>
        </a:p>
      </dgm:t>
    </dgm:pt>
    <dgm:pt modelId="{425B4D0B-5183-42E0-A79A-E98A17AE5314}" type="pres">
      <dgm:prSet presAssocID="{BF2BB1B2-9D6E-4BB3-8BC5-4972E9967710}" presName="imageaccent1" presStyleCnt="0"/>
      <dgm:spPr/>
    </dgm:pt>
    <dgm:pt modelId="{4C9659E0-1947-422B-98BC-9391135800C0}" type="pres">
      <dgm:prSet presAssocID="{BF2BB1B2-9D6E-4BB3-8BC5-4972E9967710}" presName="accentRepeatNode" presStyleLbl="solidAlignAcc1" presStyleIdx="1" presStyleCnt="8"/>
      <dgm:spPr/>
    </dgm:pt>
    <dgm:pt modelId="{BA01ED5B-47D5-4EDB-8EA3-1D79A295C1AC}" type="pres">
      <dgm:prSet presAssocID="{5EE4003A-5D3B-4176-BE70-96E7CD648A6D}" presName="text2" presStyleCnt="0"/>
      <dgm:spPr/>
    </dgm:pt>
    <dgm:pt modelId="{3DD4CD1D-CC1F-4A0C-9025-DBFDBB460E4C}" type="pres">
      <dgm:prSet presAssocID="{5EE4003A-5D3B-4176-BE70-96E7CD648A6D}" presName="textRepeatNode" presStyleLbl="alignNode1" presStyleIdx="1" presStyleCnt="4">
        <dgm:presLayoutVars>
          <dgm:chMax val="0"/>
          <dgm:chPref val="0"/>
          <dgm:bulletEnabled val="1"/>
        </dgm:presLayoutVars>
      </dgm:prSet>
      <dgm:spPr/>
      <dgm:t>
        <a:bodyPr/>
        <a:lstStyle/>
        <a:p>
          <a:endParaRPr lang="fr-FR"/>
        </a:p>
      </dgm:t>
    </dgm:pt>
    <dgm:pt modelId="{17650809-DBF3-4A3A-B9D5-32622C254194}" type="pres">
      <dgm:prSet presAssocID="{5EE4003A-5D3B-4176-BE70-96E7CD648A6D}" presName="textaccent2" presStyleCnt="0"/>
      <dgm:spPr/>
    </dgm:pt>
    <dgm:pt modelId="{1E0B225B-F2AB-4397-857F-2FA222B4BB3E}" type="pres">
      <dgm:prSet presAssocID="{5EE4003A-5D3B-4176-BE70-96E7CD648A6D}" presName="accentRepeatNode" presStyleLbl="solidAlignAcc1" presStyleIdx="2" presStyleCnt="8"/>
      <dgm:spPr/>
    </dgm:pt>
    <dgm:pt modelId="{1405AD8E-5145-4468-A97D-1A98D28D8091}" type="pres">
      <dgm:prSet presAssocID="{CEBCA212-9F4E-4FE7-8DA9-A135C8013F17}" presName="image2" presStyleCnt="0"/>
      <dgm:spPr/>
    </dgm:pt>
    <dgm:pt modelId="{1A32CE3D-75D8-4023-A89D-78F76897A2F3}" type="pres">
      <dgm:prSet presAssocID="{CEBCA212-9F4E-4FE7-8DA9-A135C8013F17}" presName="imageRepeatNode" presStyleLbl="alignAcc1" presStyleIdx="1" presStyleCnt="4" custScaleX="99573" custScaleY="82728"/>
      <dgm:spPr/>
      <dgm:t>
        <a:bodyPr/>
        <a:lstStyle/>
        <a:p>
          <a:endParaRPr lang="fr-FR"/>
        </a:p>
      </dgm:t>
    </dgm:pt>
    <dgm:pt modelId="{5E036BB6-BB9D-4E7B-A8FD-2842DFA18B6C}" type="pres">
      <dgm:prSet presAssocID="{CEBCA212-9F4E-4FE7-8DA9-A135C8013F17}" presName="imageaccent2" presStyleCnt="0"/>
      <dgm:spPr/>
    </dgm:pt>
    <dgm:pt modelId="{24D834B2-2795-42E2-9387-429F9C138F9B}" type="pres">
      <dgm:prSet presAssocID="{CEBCA212-9F4E-4FE7-8DA9-A135C8013F17}" presName="accentRepeatNode" presStyleLbl="solidAlignAcc1" presStyleIdx="3" presStyleCnt="8"/>
      <dgm:spPr/>
    </dgm:pt>
    <dgm:pt modelId="{B68881CB-1206-4B9D-B4A7-5420FD583374}" type="pres">
      <dgm:prSet presAssocID="{B3EA2A2E-2520-4D8D-8E3C-E5B6E3DD96BB}" presName="text3" presStyleCnt="0"/>
      <dgm:spPr/>
    </dgm:pt>
    <dgm:pt modelId="{EDC37FD4-8409-47BE-8D14-AE78ACBEFF77}" type="pres">
      <dgm:prSet presAssocID="{B3EA2A2E-2520-4D8D-8E3C-E5B6E3DD96BB}" presName="textRepeatNode" presStyleLbl="alignNode1" presStyleIdx="2" presStyleCnt="4">
        <dgm:presLayoutVars>
          <dgm:chMax val="0"/>
          <dgm:chPref val="0"/>
          <dgm:bulletEnabled val="1"/>
        </dgm:presLayoutVars>
      </dgm:prSet>
      <dgm:spPr/>
      <dgm:t>
        <a:bodyPr/>
        <a:lstStyle/>
        <a:p>
          <a:endParaRPr lang="fr-FR"/>
        </a:p>
      </dgm:t>
    </dgm:pt>
    <dgm:pt modelId="{59B3A27E-FB19-4E8D-B957-CBF1BB5AA3C0}" type="pres">
      <dgm:prSet presAssocID="{B3EA2A2E-2520-4D8D-8E3C-E5B6E3DD96BB}" presName="textaccent3" presStyleCnt="0"/>
      <dgm:spPr/>
    </dgm:pt>
    <dgm:pt modelId="{1F3B5429-9C74-4069-8DF9-28717BB67AB9}" type="pres">
      <dgm:prSet presAssocID="{B3EA2A2E-2520-4D8D-8E3C-E5B6E3DD96BB}" presName="accentRepeatNode" presStyleLbl="solidAlignAcc1" presStyleIdx="4" presStyleCnt="8"/>
      <dgm:spPr/>
    </dgm:pt>
    <dgm:pt modelId="{FC3A7D1C-0A5A-46F5-B6BB-8ADB74B3E5BD}" type="pres">
      <dgm:prSet presAssocID="{6FA654DA-2F19-408A-BA69-1B0895D15815}" presName="image3" presStyleCnt="0"/>
      <dgm:spPr/>
    </dgm:pt>
    <dgm:pt modelId="{B5E5D757-375D-43B7-8E43-B6960C003E5E}" type="pres">
      <dgm:prSet presAssocID="{6FA654DA-2F19-408A-BA69-1B0895D15815}" presName="imageRepeatNode" presStyleLbl="alignAcc1" presStyleIdx="2" presStyleCnt="4" custScaleY="68168"/>
      <dgm:spPr/>
      <dgm:t>
        <a:bodyPr/>
        <a:lstStyle/>
        <a:p>
          <a:endParaRPr lang="fr-FR"/>
        </a:p>
      </dgm:t>
    </dgm:pt>
    <dgm:pt modelId="{353295F0-1FB6-49B5-A232-A756BE036E72}" type="pres">
      <dgm:prSet presAssocID="{6FA654DA-2F19-408A-BA69-1B0895D15815}" presName="imageaccent3" presStyleCnt="0"/>
      <dgm:spPr/>
    </dgm:pt>
    <dgm:pt modelId="{B2539D42-09AA-413E-B025-50875B863094}" type="pres">
      <dgm:prSet presAssocID="{6FA654DA-2F19-408A-BA69-1B0895D15815}" presName="accentRepeatNode" presStyleLbl="solidAlignAcc1" presStyleIdx="5" presStyleCnt="8"/>
      <dgm:spPr/>
    </dgm:pt>
    <dgm:pt modelId="{1F1B1B49-88E8-48FD-8F54-54AF162F3809}" type="pres">
      <dgm:prSet presAssocID="{8C43E04A-FE0A-41F6-BDBD-126E6EE645C4}" presName="text4" presStyleCnt="0"/>
      <dgm:spPr/>
    </dgm:pt>
    <dgm:pt modelId="{288F795D-DDA1-491E-AC63-8325305CC391}" type="pres">
      <dgm:prSet presAssocID="{8C43E04A-FE0A-41F6-BDBD-126E6EE645C4}" presName="textRepeatNode" presStyleLbl="alignNode1" presStyleIdx="3" presStyleCnt="4">
        <dgm:presLayoutVars>
          <dgm:chMax val="0"/>
          <dgm:chPref val="0"/>
          <dgm:bulletEnabled val="1"/>
        </dgm:presLayoutVars>
      </dgm:prSet>
      <dgm:spPr/>
      <dgm:t>
        <a:bodyPr/>
        <a:lstStyle/>
        <a:p>
          <a:endParaRPr lang="fr-FR"/>
        </a:p>
      </dgm:t>
    </dgm:pt>
    <dgm:pt modelId="{F98D3C8C-C1B7-4A07-8003-2545C459B89F}" type="pres">
      <dgm:prSet presAssocID="{8C43E04A-FE0A-41F6-BDBD-126E6EE645C4}" presName="textaccent4" presStyleCnt="0"/>
      <dgm:spPr/>
    </dgm:pt>
    <dgm:pt modelId="{815C3CAB-1A74-485A-9759-AFEBDC0149EA}" type="pres">
      <dgm:prSet presAssocID="{8C43E04A-FE0A-41F6-BDBD-126E6EE645C4}" presName="accentRepeatNode" presStyleLbl="solidAlignAcc1" presStyleIdx="6" presStyleCnt="8"/>
      <dgm:spPr/>
    </dgm:pt>
    <dgm:pt modelId="{60DA86C2-AB54-4618-BFC3-DB1DEAC31079}" type="pres">
      <dgm:prSet presAssocID="{0DBD6E4F-7438-4A6A-BF96-CF3418866DD4}" presName="image4" presStyleCnt="0"/>
      <dgm:spPr/>
    </dgm:pt>
    <dgm:pt modelId="{A7B68E5F-86B3-471C-A2C0-FADA88AD0881}" type="pres">
      <dgm:prSet presAssocID="{0DBD6E4F-7438-4A6A-BF96-CF3418866DD4}" presName="imageRepeatNode" presStyleLbl="alignAcc1" presStyleIdx="3" presStyleCnt="4"/>
      <dgm:spPr/>
      <dgm:t>
        <a:bodyPr/>
        <a:lstStyle/>
        <a:p>
          <a:endParaRPr lang="fr-FR"/>
        </a:p>
      </dgm:t>
    </dgm:pt>
    <dgm:pt modelId="{E15932F8-3F36-4A2D-A3AE-04B4E95C9A14}" type="pres">
      <dgm:prSet presAssocID="{0DBD6E4F-7438-4A6A-BF96-CF3418866DD4}" presName="imageaccent4" presStyleCnt="0"/>
      <dgm:spPr/>
    </dgm:pt>
    <dgm:pt modelId="{6381842E-95AC-4359-9770-E9B3AB1D2DE3}" type="pres">
      <dgm:prSet presAssocID="{0DBD6E4F-7438-4A6A-BF96-CF3418866DD4}" presName="accentRepeatNode" presStyleLbl="solidAlignAcc1" presStyleIdx="7" presStyleCnt="8"/>
      <dgm:spPr/>
    </dgm:pt>
  </dgm:ptLst>
  <dgm:cxnLst>
    <dgm:cxn modelId="{4D6F5399-2476-44E8-B792-BF7FBB23191C}" srcId="{0691CFCB-F927-4D23-A44A-F22C6FE7A187}" destId="{5EE4003A-5D3B-4176-BE70-96E7CD648A6D}" srcOrd="1" destOrd="0" parTransId="{6BAF447C-245A-4F41-8302-EF87A3C12C2A}" sibTransId="{CEBCA212-9F4E-4FE7-8DA9-A135C8013F17}"/>
    <dgm:cxn modelId="{B1299D75-4C0E-4519-8E5D-D3F697B507AE}" type="presOf" srcId="{39D96288-C284-431D-BDED-E7908C8FBD1C}" destId="{72BB2D72-A6C1-437E-A85F-43F14A8D04B2}" srcOrd="0" destOrd="0" presId="urn:microsoft.com/office/officeart/2008/layout/HexagonCluster"/>
    <dgm:cxn modelId="{0D5F4C20-C4F8-4B3D-99D7-8EB2D6FAE86A}" type="presOf" srcId="{0DBD6E4F-7438-4A6A-BF96-CF3418866DD4}" destId="{A7B68E5F-86B3-471C-A2C0-FADA88AD0881}" srcOrd="0" destOrd="0" presId="urn:microsoft.com/office/officeart/2008/layout/HexagonCluster"/>
    <dgm:cxn modelId="{803402A9-C1CC-48A9-B361-EEC6DCA82D9E}" type="presOf" srcId="{BF2BB1B2-9D6E-4BB3-8BC5-4972E9967710}" destId="{83734F86-A688-43C9-9442-7766B546F3B5}" srcOrd="0" destOrd="0" presId="urn:microsoft.com/office/officeart/2008/layout/HexagonCluster"/>
    <dgm:cxn modelId="{43E61AE2-1380-45FD-8EDF-E76367ED65F9}" type="presOf" srcId="{5EE4003A-5D3B-4176-BE70-96E7CD648A6D}" destId="{3DD4CD1D-CC1F-4A0C-9025-DBFDBB460E4C}" srcOrd="0" destOrd="0" presId="urn:microsoft.com/office/officeart/2008/layout/HexagonCluster"/>
    <dgm:cxn modelId="{37C1C5D8-92BC-4DDD-B558-C721C7AFA3D3}" type="presOf" srcId="{B3EA2A2E-2520-4D8D-8E3C-E5B6E3DD96BB}" destId="{EDC37FD4-8409-47BE-8D14-AE78ACBEFF77}" srcOrd="0" destOrd="0" presId="urn:microsoft.com/office/officeart/2008/layout/HexagonCluster"/>
    <dgm:cxn modelId="{F359E2AA-867A-403A-94EC-72A35C4E9EF2}" type="presOf" srcId="{CEBCA212-9F4E-4FE7-8DA9-A135C8013F17}" destId="{1A32CE3D-75D8-4023-A89D-78F76897A2F3}" srcOrd="0" destOrd="0" presId="urn:microsoft.com/office/officeart/2008/layout/HexagonCluster"/>
    <dgm:cxn modelId="{0B320A1C-5EC0-4CE0-BC35-CE51E65D7E1A}" type="presOf" srcId="{6FA654DA-2F19-408A-BA69-1B0895D15815}" destId="{B5E5D757-375D-43B7-8E43-B6960C003E5E}" srcOrd="0" destOrd="0" presId="urn:microsoft.com/office/officeart/2008/layout/HexagonCluster"/>
    <dgm:cxn modelId="{C1E7A299-2059-4FE2-AAD2-095DFAE8A316}" srcId="{0691CFCB-F927-4D23-A44A-F22C6FE7A187}" destId="{39D96288-C284-431D-BDED-E7908C8FBD1C}" srcOrd="0" destOrd="0" parTransId="{D721D78F-3FD9-4D79-BC8E-D1E4F0C37D10}" sibTransId="{BF2BB1B2-9D6E-4BB3-8BC5-4972E9967710}"/>
    <dgm:cxn modelId="{9BC02384-6E6B-433E-923D-DA99564E5A39}" srcId="{0691CFCB-F927-4D23-A44A-F22C6FE7A187}" destId="{B3EA2A2E-2520-4D8D-8E3C-E5B6E3DD96BB}" srcOrd="2" destOrd="0" parTransId="{771A96AC-5329-415B-BDC3-A1DED4050563}" sibTransId="{6FA654DA-2F19-408A-BA69-1B0895D15815}"/>
    <dgm:cxn modelId="{9FEA7057-579D-4C84-8B11-C4FED66D2B9E}" type="presOf" srcId="{0691CFCB-F927-4D23-A44A-F22C6FE7A187}" destId="{C4C00922-F44A-4116-8412-79065390FCED}" srcOrd="0" destOrd="0" presId="urn:microsoft.com/office/officeart/2008/layout/HexagonCluster"/>
    <dgm:cxn modelId="{CDBE343E-1C4E-47E7-800A-187B6C839313}" type="presOf" srcId="{8C43E04A-FE0A-41F6-BDBD-126E6EE645C4}" destId="{288F795D-DDA1-491E-AC63-8325305CC391}" srcOrd="0" destOrd="0" presId="urn:microsoft.com/office/officeart/2008/layout/HexagonCluster"/>
    <dgm:cxn modelId="{E32ABF4C-7FA9-4A0E-A0AD-8BBAF15B0078}" srcId="{0691CFCB-F927-4D23-A44A-F22C6FE7A187}" destId="{8C43E04A-FE0A-41F6-BDBD-126E6EE645C4}" srcOrd="3" destOrd="0" parTransId="{E635C4E9-DA95-4A8C-ABF5-263D7EE1C71B}" sibTransId="{0DBD6E4F-7438-4A6A-BF96-CF3418866DD4}"/>
    <dgm:cxn modelId="{A28F0430-EEB2-4F35-9F9D-4A13F7C65ED1}" type="presParOf" srcId="{C4C00922-F44A-4116-8412-79065390FCED}" destId="{04D48078-2039-4A50-A779-0A88B79710AE}" srcOrd="0" destOrd="0" presId="urn:microsoft.com/office/officeart/2008/layout/HexagonCluster"/>
    <dgm:cxn modelId="{91CBF926-E673-494E-A60B-57608D4BAC79}" type="presParOf" srcId="{04D48078-2039-4A50-A779-0A88B79710AE}" destId="{72BB2D72-A6C1-437E-A85F-43F14A8D04B2}" srcOrd="0" destOrd="0" presId="urn:microsoft.com/office/officeart/2008/layout/HexagonCluster"/>
    <dgm:cxn modelId="{21F4592B-7FFC-410E-B030-5F6A4B467725}" type="presParOf" srcId="{C4C00922-F44A-4116-8412-79065390FCED}" destId="{0AB8BE9D-9308-4788-9486-21F9F5C1B793}" srcOrd="1" destOrd="0" presId="urn:microsoft.com/office/officeart/2008/layout/HexagonCluster"/>
    <dgm:cxn modelId="{679E379C-F6B4-4DE0-AC97-E42C11F47B19}" type="presParOf" srcId="{0AB8BE9D-9308-4788-9486-21F9F5C1B793}" destId="{80E249AE-E14E-41A6-AFC0-6AFB3A13133D}" srcOrd="0" destOrd="0" presId="urn:microsoft.com/office/officeart/2008/layout/HexagonCluster"/>
    <dgm:cxn modelId="{B1559499-B397-4FD0-AD23-777847D61193}" type="presParOf" srcId="{C4C00922-F44A-4116-8412-79065390FCED}" destId="{1B25CA75-7587-4E65-A39C-7A610FB1CBA0}" srcOrd="2" destOrd="0" presId="urn:microsoft.com/office/officeart/2008/layout/HexagonCluster"/>
    <dgm:cxn modelId="{8304DC8B-BF96-4B44-8D82-DE60D1A60785}" type="presParOf" srcId="{1B25CA75-7587-4E65-A39C-7A610FB1CBA0}" destId="{83734F86-A688-43C9-9442-7766B546F3B5}" srcOrd="0" destOrd="0" presId="urn:microsoft.com/office/officeart/2008/layout/HexagonCluster"/>
    <dgm:cxn modelId="{D825F55C-B4E6-4E46-891F-CC472F331519}" type="presParOf" srcId="{C4C00922-F44A-4116-8412-79065390FCED}" destId="{425B4D0B-5183-42E0-A79A-E98A17AE5314}" srcOrd="3" destOrd="0" presId="urn:microsoft.com/office/officeart/2008/layout/HexagonCluster"/>
    <dgm:cxn modelId="{77877EA6-B4C6-4564-8F40-33CB7B0D9D9A}" type="presParOf" srcId="{425B4D0B-5183-42E0-A79A-E98A17AE5314}" destId="{4C9659E0-1947-422B-98BC-9391135800C0}" srcOrd="0" destOrd="0" presId="urn:microsoft.com/office/officeart/2008/layout/HexagonCluster"/>
    <dgm:cxn modelId="{1081CA86-680B-4C79-B058-906608E4BC61}" type="presParOf" srcId="{C4C00922-F44A-4116-8412-79065390FCED}" destId="{BA01ED5B-47D5-4EDB-8EA3-1D79A295C1AC}" srcOrd="4" destOrd="0" presId="urn:microsoft.com/office/officeart/2008/layout/HexagonCluster"/>
    <dgm:cxn modelId="{57B186BB-6B86-47C4-B915-BC44542BCD08}" type="presParOf" srcId="{BA01ED5B-47D5-4EDB-8EA3-1D79A295C1AC}" destId="{3DD4CD1D-CC1F-4A0C-9025-DBFDBB460E4C}" srcOrd="0" destOrd="0" presId="urn:microsoft.com/office/officeart/2008/layout/HexagonCluster"/>
    <dgm:cxn modelId="{6C5BDDAD-5665-4600-8216-33EE1976DED5}" type="presParOf" srcId="{C4C00922-F44A-4116-8412-79065390FCED}" destId="{17650809-DBF3-4A3A-B9D5-32622C254194}" srcOrd="5" destOrd="0" presId="urn:microsoft.com/office/officeart/2008/layout/HexagonCluster"/>
    <dgm:cxn modelId="{3871EF44-082A-4E65-B0DF-D50434EFF2BE}" type="presParOf" srcId="{17650809-DBF3-4A3A-B9D5-32622C254194}" destId="{1E0B225B-F2AB-4397-857F-2FA222B4BB3E}" srcOrd="0" destOrd="0" presId="urn:microsoft.com/office/officeart/2008/layout/HexagonCluster"/>
    <dgm:cxn modelId="{66C56CA7-0306-4A19-8369-CD12DEE41F00}" type="presParOf" srcId="{C4C00922-F44A-4116-8412-79065390FCED}" destId="{1405AD8E-5145-4468-A97D-1A98D28D8091}" srcOrd="6" destOrd="0" presId="urn:microsoft.com/office/officeart/2008/layout/HexagonCluster"/>
    <dgm:cxn modelId="{2965A004-05E6-45BD-84B3-CCBFFA0EBDA8}" type="presParOf" srcId="{1405AD8E-5145-4468-A97D-1A98D28D8091}" destId="{1A32CE3D-75D8-4023-A89D-78F76897A2F3}" srcOrd="0" destOrd="0" presId="urn:microsoft.com/office/officeart/2008/layout/HexagonCluster"/>
    <dgm:cxn modelId="{7555785E-1197-4691-AA48-A05044EABE92}" type="presParOf" srcId="{C4C00922-F44A-4116-8412-79065390FCED}" destId="{5E036BB6-BB9D-4E7B-A8FD-2842DFA18B6C}" srcOrd="7" destOrd="0" presId="urn:microsoft.com/office/officeart/2008/layout/HexagonCluster"/>
    <dgm:cxn modelId="{9C638FF9-F0C7-4088-B371-EC3D25B9065E}" type="presParOf" srcId="{5E036BB6-BB9D-4E7B-A8FD-2842DFA18B6C}" destId="{24D834B2-2795-42E2-9387-429F9C138F9B}" srcOrd="0" destOrd="0" presId="urn:microsoft.com/office/officeart/2008/layout/HexagonCluster"/>
    <dgm:cxn modelId="{441313A7-E256-487D-A597-70BA06665CFF}" type="presParOf" srcId="{C4C00922-F44A-4116-8412-79065390FCED}" destId="{B68881CB-1206-4B9D-B4A7-5420FD583374}" srcOrd="8" destOrd="0" presId="urn:microsoft.com/office/officeart/2008/layout/HexagonCluster"/>
    <dgm:cxn modelId="{70D11EA1-D832-4612-ACD7-15A04E61A1FB}" type="presParOf" srcId="{B68881CB-1206-4B9D-B4A7-5420FD583374}" destId="{EDC37FD4-8409-47BE-8D14-AE78ACBEFF77}" srcOrd="0" destOrd="0" presId="urn:microsoft.com/office/officeart/2008/layout/HexagonCluster"/>
    <dgm:cxn modelId="{66B680A7-0A27-4D88-AC1E-387CB186D54B}" type="presParOf" srcId="{C4C00922-F44A-4116-8412-79065390FCED}" destId="{59B3A27E-FB19-4E8D-B957-CBF1BB5AA3C0}" srcOrd="9" destOrd="0" presId="urn:microsoft.com/office/officeart/2008/layout/HexagonCluster"/>
    <dgm:cxn modelId="{CF794C8C-A282-4A80-88D3-34440EA392AF}" type="presParOf" srcId="{59B3A27E-FB19-4E8D-B957-CBF1BB5AA3C0}" destId="{1F3B5429-9C74-4069-8DF9-28717BB67AB9}" srcOrd="0" destOrd="0" presId="urn:microsoft.com/office/officeart/2008/layout/HexagonCluster"/>
    <dgm:cxn modelId="{6E88E393-9403-4BF9-B6B7-D3709EE6E5FF}" type="presParOf" srcId="{C4C00922-F44A-4116-8412-79065390FCED}" destId="{FC3A7D1C-0A5A-46F5-B6BB-8ADB74B3E5BD}" srcOrd="10" destOrd="0" presId="urn:microsoft.com/office/officeart/2008/layout/HexagonCluster"/>
    <dgm:cxn modelId="{2F6D3310-403D-4CAC-847E-1207C0AD14EA}" type="presParOf" srcId="{FC3A7D1C-0A5A-46F5-B6BB-8ADB74B3E5BD}" destId="{B5E5D757-375D-43B7-8E43-B6960C003E5E}" srcOrd="0" destOrd="0" presId="urn:microsoft.com/office/officeart/2008/layout/HexagonCluster"/>
    <dgm:cxn modelId="{21B2CC1B-9EA2-47CE-A2CB-97D66C47E75C}" type="presParOf" srcId="{C4C00922-F44A-4116-8412-79065390FCED}" destId="{353295F0-1FB6-49B5-A232-A756BE036E72}" srcOrd="11" destOrd="0" presId="urn:microsoft.com/office/officeart/2008/layout/HexagonCluster"/>
    <dgm:cxn modelId="{B3053DC4-3E06-404E-ADB7-92356C4D3DBF}" type="presParOf" srcId="{353295F0-1FB6-49B5-A232-A756BE036E72}" destId="{B2539D42-09AA-413E-B025-50875B863094}" srcOrd="0" destOrd="0" presId="urn:microsoft.com/office/officeart/2008/layout/HexagonCluster"/>
    <dgm:cxn modelId="{E8646356-99A7-45D7-A75A-C41E926E4ABE}" type="presParOf" srcId="{C4C00922-F44A-4116-8412-79065390FCED}" destId="{1F1B1B49-88E8-48FD-8F54-54AF162F3809}" srcOrd="12" destOrd="0" presId="urn:microsoft.com/office/officeart/2008/layout/HexagonCluster"/>
    <dgm:cxn modelId="{F08C372F-AB2D-49FF-AEC2-F5EF7778DB14}" type="presParOf" srcId="{1F1B1B49-88E8-48FD-8F54-54AF162F3809}" destId="{288F795D-DDA1-491E-AC63-8325305CC391}" srcOrd="0" destOrd="0" presId="urn:microsoft.com/office/officeart/2008/layout/HexagonCluster"/>
    <dgm:cxn modelId="{AF252BED-B49F-4EB3-A4D9-AF6059CC07AF}" type="presParOf" srcId="{C4C00922-F44A-4116-8412-79065390FCED}" destId="{F98D3C8C-C1B7-4A07-8003-2545C459B89F}" srcOrd="13" destOrd="0" presId="urn:microsoft.com/office/officeart/2008/layout/HexagonCluster"/>
    <dgm:cxn modelId="{04D6B70A-4224-4B06-87B1-3EE12B2D00B5}" type="presParOf" srcId="{F98D3C8C-C1B7-4A07-8003-2545C459B89F}" destId="{815C3CAB-1A74-485A-9759-AFEBDC0149EA}" srcOrd="0" destOrd="0" presId="urn:microsoft.com/office/officeart/2008/layout/HexagonCluster"/>
    <dgm:cxn modelId="{4172C266-32BA-416D-AF2F-1857CCCF4151}" type="presParOf" srcId="{C4C00922-F44A-4116-8412-79065390FCED}" destId="{60DA86C2-AB54-4618-BFC3-DB1DEAC31079}" srcOrd="14" destOrd="0" presId="urn:microsoft.com/office/officeart/2008/layout/HexagonCluster"/>
    <dgm:cxn modelId="{72829EE9-89B9-4549-9755-49153BC3AD16}" type="presParOf" srcId="{60DA86C2-AB54-4618-BFC3-DB1DEAC31079}" destId="{A7B68E5F-86B3-471C-A2C0-FADA88AD0881}" srcOrd="0" destOrd="0" presId="urn:microsoft.com/office/officeart/2008/layout/HexagonCluster"/>
    <dgm:cxn modelId="{702B933A-D4AE-4AF3-BDB7-C4A297395B88}" type="presParOf" srcId="{C4C00922-F44A-4116-8412-79065390FCED}" destId="{E15932F8-3F36-4A2D-A3AE-04B4E95C9A14}" srcOrd="15" destOrd="0" presId="urn:microsoft.com/office/officeart/2008/layout/HexagonCluster"/>
    <dgm:cxn modelId="{4C41DA0C-79F5-4A2B-803F-337F7054DC0F}" type="presParOf" srcId="{E15932F8-3F36-4A2D-A3AE-04B4E95C9A14}" destId="{6381842E-95AC-4359-9770-E9B3AB1D2DE3}"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C19D974-A5A0-4DD8-A704-60CC70403D7F}" type="doc">
      <dgm:prSet loTypeId="urn:microsoft.com/office/officeart/2005/8/layout/cycle3" loCatId="cycle" qsTypeId="urn:microsoft.com/office/officeart/2005/8/quickstyle/3d1" qsCatId="3D" csTypeId="urn:microsoft.com/office/officeart/2005/8/colors/colorful2" csCatId="colorful" phldr="1"/>
      <dgm:spPr/>
      <dgm:t>
        <a:bodyPr/>
        <a:lstStyle/>
        <a:p>
          <a:endParaRPr lang="fr-FR"/>
        </a:p>
      </dgm:t>
    </dgm:pt>
    <dgm:pt modelId="{4352D0A9-BADF-4636-87AA-4FFB7B7EAE2E}">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mtClean="0">
              <a:latin typeface="Arial Narrow" pitchFamily="34" charset="0"/>
            </a:rPr>
            <a:t>Sécurité </a:t>
          </a:r>
          <a:endParaRPr lang="fr-FR" dirty="0" smtClean="0"/>
        </a:p>
      </dgm:t>
    </dgm:pt>
    <dgm:pt modelId="{433AD703-A51B-4BD8-82F2-2B89C378BE3F}" type="parTrans" cxnId="{33686439-5273-415D-AF36-6747E914A9FE}">
      <dgm:prSet/>
      <dgm:spPr/>
      <dgm:t>
        <a:bodyPr/>
        <a:lstStyle/>
        <a:p>
          <a:endParaRPr lang="fr-FR"/>
        </a:p>
      </dgm:t>
    </dgm:pt>
    <dgm:pt modelId="{AD93A9CF-265C-4950-AE43-1AF19D30A224}" type="sibTrans" cxnId="{33686439-5273-415D-AF36-6747E914A9FE}">
      <dgm:prSet/>
      <dgm:spPr>
        <a:blipFill rotWithShape="0">
          <a:blip xmlns:r="http://schemas.openxmlformats.org/officeDocument/2006/relationships" r:embed="rId1"/>
          <a:tile tx="0" ty="0" sx="100000" sy="100000" flip="none" algn="tl"/>
        </a:blipFill>
      </dgm:spPr>
      <dgm:t>
        <a:bodyPr/>
        <a:lstStyle/>
        <a:p>
          <a:endParaRPr lang="fr-FR"/>
        </a:p>
      </dgm:t>
    </dgm:pt>
    <dgm:pt modelId="{E09F6F63-BE81-4D8D-A3EC-E2D8385D08E9}">
      <dgm:prSet phldrT="[Texte]"/>
      <dgm:spPr/>
      <dgm:t>
        <a:bodyPr/>
        <a:lstStyle/>
        <a:p>
          <a:pPr marL="0" marR="0" indent="0" defTabSz="266700" eaLnBrk="1" fontAlgn="auto" latinLnBrk="0" hangingPunct="1">
            <a:lnSpc>
              <a:spcPct val="90000"/>
            </a:lnSpc>
            <a:spcBef>
              <a:spcPct val="0"/>
            </a:spcBef>
            <a:spcAft>
              <a:spcPct val="35000"/>
            </a:spcAft>
            <a:buClrTx/>
            <a:buSzTx/>
            <a:buFontTx/>
            <a:buNone/>
            <a:tabLst/>
            <a:defRPr/>
          </a:pPr>
          <a:r>
            <a:rPr lang="en-GB" smtClean="0">
              <a:latin typeface="Arial Narrow" pitchFamily="34" charset="0"/>
            </a:rPr>
            <a:t>Surveillance</a:t>
          </a:r>
          <a:endParaRPr lang="fr-FR" dirty="0"/>
        </a:p>
      </dgm:t>
    </dgm:pt>
    <dgm:pt modelId="{CD73C591-63EE-4914-BF1C-B8148213EF2C}" type="parTrans" cxnId="{36571704-2455-40EC-8460-E34ADDBEED3D}">
      <dgm:prSet/>
      <dgm:spPr/>
      <dgm:t>
        <a:bodyPr/>
        <a:lstStyle/>
        <a:p>
          <a:endParaRPr lang="fr-FR"/>
        </a:p>
      </dgm:t>
    </dgm:pt>
    <dgm:pt modelId="{627D41B3-76F0-4108-803C-FF2679252F22}" type="sibTrans" cxnId="{36571704-2455-40EC-8460-E34ADDBEED3D}">
      <dgm:prSet/>
      <dgm:spPr/>
      <dgm:t>
        <a:bodyPr/>
        <a:lstStyle/>
        <a:p>
          <a:endParaRPr lang="fr-FR"/>
        </a:p>
      </dgm:t>
    </dgm:pt>
    <dgm:pt modelId="{CCF94F7C-C507-4B68-9AD5-930FDF224C3C}">
      <dgm:prSet phldrT="[Texte]"/>
      <dgm:spPr/>
      <dgm:t>
        <a:bodyPr/>
        <a:lstStyle/>
        <a:p>
          <a:r>
            <a:rPr lang="en-GB" smtClean="0">
              <a:latin typeface="Arial Narrow" pitchFamily="34" charset="0"/>
            </a:rPr>
            <a:t>Structure</a:t>
          </a:r>
          <a:endParaRPr lang="fr-FR" dirty="0"/>
        </a:p>
      </dgm:t>
    </dgm:pt>
    <dgm:pt modelId="{4EB88BC8-C8A1-477E-909B-94FCF21B0A1B}" type="parTrans" cxnId="{3B849A78-508F-4E15-9877-C84F6F857C66}">
      <dgm:prSet/>
      <dgm:spPr/>
      <dgm:t>
        <a:bodyPr/>
        <a:lstStyle/>
        <a:p>
          <a:endParaRPr lang="fr-FR"/>
        </a:p>
      </dgm:t>
    </dgm:pt>
    <dgm:pt modelId="{C1CE469F-84E4-4811-9065-D506500ED00E}" type="sibTrans" cxnId="{3B849A78-508F-4E15-9877-C84F6F857C66}">
      <dgm:prSet/>
      <dgm:spPr/>
      <dgm:t>
        <a:bodyPr/>
        <a:lstStyle/>
        <a:p>
          <a:endParaRPr lang="fr-FR"/>
        </a:p>
      </dgm:t>
    </dgm:pt>
    <dgm:pt modelId="{1F6F43C4-045E-4043-BA13-C9B33F0AB7DC}">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mtClean="0">
              <a:latin typeface="Arial Narrow" pitchFamily="34" charset="0"/>
            </a:rPr>
            <a:t>Soutien socio-émotionnel </a:t>
          </a:r>
          <a:endParaRPr lang="fr-FR" dirty="0"/>
        </a:p>
      </dgm:t>
    </dgm:pt>
    <dgm:pt modelId="{80F6C84E-4F99-4697-8EDD-40CD808701BF}" type="parTrans" cxnId="{62A97C37-E6F4-4E02-B843-39B047ED7BFB}">
      <dgm:prSet/>
      <dgm:spPr/>
      <dgm:t>
        <a:bodyPr/>
        <a:lstStyle/>
        <a:p>
          <a:endParaRPr lang="fr-FR"/>
        </a:p>
      </dgm:t>
    </dgm:pt>
    <dgm:pt modelId="{B457A0AC-6190-48A1-B5CB-908E62DF0118}" type="sibTrans" cxnId="{62A97C37-E6F4-4E02-B843-39B047ED7BFB}">
      <dgm:prSet/>
      <dgm:spPr/>
      <dgm:t>
        <a:bodyPr/>
        <a:lstStyle/>
        <a:p>
          <a:endParaRPr lang="fr-FR"/>
        </a:p>
      </dgm:t>
    </dgm:pt>
    <dgm:pt modelId="{14E8BE5A-56B4-4AC7-B6CB-F1B99C37A519}">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mtClean="0">
              <a:latin typeface="Arial Narrow" pitchFamily="34" charset="0"/>
            </a:rPr>
            <a:t>Stimulation</a:t>
          </a:r>
          <a:endParaRPr lang="fr-FR" dirty="0"/>
        </a:p>
      </dgm:t>
    </dgm:pt>
    <dgm:pt modelId="{709A3567-1690-4E48-8BED-05F414B7C942}" type="parTrans" cxnId="{C25C7803-F710-4261-A391-8CAA913E938D}">
      <dgm:prSet/>
      <dgm:spPr/>
      <dgm:t>
        <a:bodyPr/>
        <a:lstStyle/>
        <a:p>
          <a:endParaRPr lang="fr-FR"/>
        </a:p>
      </dgm:t>
    </dgm:pt>
    <dgm:pt modelId="{5EF8F6A1-9210-4D03-8A2A-9B7B81446252}" type="sibTrans" cxnId="{C25C7803-F710-4261-A391-8CAA913E938D}">
      <dgm:prSet/>
      <dgm:spPr/>
      <dgm:t>
        <a:bodyPr/>
        <a:lstStyle/>
        <a:p>
          <a:endParaRPr lang="fr-FR"/>
        </a:p>
      </dgm:t>
    </dgm:pt>
    <dgm:pt modelId="{38A3BCAE-6035-4712-823F-2F3C08750BF4}" type="pres">
      <dgm:prSet presAssocID="{8C19D974-A5A0-4DD8-A704-60CC70403D7F}" presName="Name0" presStyleCnt="0">
        <dgm:presLayoutVars>
          <dgm:dir/>
          <dgm:resizeHandles val="exact"/>
        </dgm:presLayoutVars>
      </dgm:prSet>
      <dgm:spPr/>
      <dgm:t>
        <a:bodyPr/>
        <a:lstStyle/>
        <a:p>
          <a:endParaRPr lang="fr-FR"/>
        </a:p>
      </dgm:t>
    </dgm:pt>
    <dgm:pt modelId="{5004E223-1C7B-4A94-8E48-64451764FBA4}" type="pres">
      <dgm:prSet presAssocID="{8C19D974-A5A0-4DD8-A704-60CC70403D7F}" presName="cycle" presStyleCnt="0"/>
      <dgm:spPr/>
      <dgm:t>
        <a:bodyPr/>
        <a:lstStyle/>
        <a:p>
          <a:endParaRPr lang="fr-FR"/>
        </a:p>
      </dgm:t>
    </dgm:pt>
    <dgm:pt modelId="{BD1FEC8B-A64D-4EB0-8152-0E98A63B44F6}" type="pres">
      <dgm:prSet presAssocID="{4352D0A9-BADF-4636-87AA-4FFB7B7EAE2E}" presName="nodeFirstNode" presStyleLbl="node1" presStyleIdx="0" presStyleCnt="5">
        <dgm:presLayoutVars>
          <dgm:bulletEnabled val="1"/>
        </dgm:presLayoutVars>
      </dgm:prSet>
      <dgm:spPr/>
      <dgm:t>
        <a:bodyPr/>
        <a:lstStyle/>
        <a:p>
          <a:endParaRPr lang="fr-FR"/>
        </a:p>
      </dgm:t>
    </dgm:pt>
    <dgm:pt modelId="{452CA38E-96B5-457A-BF1B-BADC7769A9F8}" type="pres">
      <dgm:prSet presAssocID="{AD93A9CF-265C-4950-AE43-1AF19D30A224}" presName="sibTransFirstNode" presStyleLbl="bgShp" presStyleIdx="0" presStyleCnt="1"/>
      <dgm:spPr/>
      <dgm:t>
        <a:bodyPr/>
        <a:lstStyle/>
        <a:p>
          <a:endParaRPr lang="fr-FR"/>
        </a:p>
      </dgm:t>
    </dgm:pt>
    <dgm:pt modelId="{5485B847-9EED-4C39-A6F1-96D2547DB80E}" type="pres">
      <dgm:prSet presAssocID="{E09F6F63-BE81-4D8D-A3EC-E2D8385D08E9}" presName="nodeFollowingNodes" presStyleLbl="node1" presStyleIdx="1" presStyleCnt="5">
        <dgm:presLayoutVars>
          <dgm:bulletEnabled val="1"/>
        </dgm:presLayoutVars>
      </dgm:prSet>
      <dgm:spPr/>
      <dgm:t>
        <a:bodyPr/>
        <a:lstStyle/>
        <a:p>
          <a:endParaRPr lang="fr-FR"/>
        </a:p>
      </dgm:t>
    </dgm:pt>
    <dgm:pt modelId="{A4573B33-7CF0-4F7B-893F-F93FDE127DAF}" type="pres">
      <dgm:prSet presAssocID="{CCF94F7C-C507-4B68-9AD5-930FDF224C3C}" presName="nodeFollowingNodes" presStyleLbl="node1" presStyleIdx="2" presStyleCnt="5" custRadScaleRad="116049" custRadScaleInc="-18302">
        <dgm:presLayoutVars>
          <dgm:bulletEnabled val="1"/>
        </dgm:presLayoutVars>
      </dgm:prSet>
      <dgm:spPr/>
      <dgm:t>
        <a:bodyPr/>
        <a:lstStyle/>
        <a:p>
          <a:endParaRPr lang="fr-FR"/>
        </a:p>
      </dgm:t>
    </dgm:pt>
    <dgm:pt modelId="{1105A807-E5B9-4594-AE80-6273D716CBF1}" type="pres">
      <dgm:prSet presAssocID="{1F6F43C4-045E-4043-BA13-C9B33F0AB7DC}" presName="nodeFollowingNodes" presStyleLbl="node1" presStyleIdx="3" presStyleCnt="5" custRadScaleRad="112232" custRadScaleInc="11353">
        <dgm:presLayoutVars>
          <dgm:bulletEnabled val="1"/>
        </dgm:presLayoutVars>
      </dgm:prSet>
      <dgm:spPr/>
      <dgm:t>
        <a:bodyPr/>
        <a:lstStyle/>
        <a:p>
          <a:endParaRPr lang="fr-FR"/>
        </a:p>
      </dgm:t>
    </dgm:pt>
    <dgm:pt modelId="{51FC3E04-338A-4EDD-9197-0F22D2E54482}" type="pres">
      <dgm:prSet presAssocID="{14E8BE5A-56B4-4AC7-B6CB-F1B99C37A519}" presName="nodeFollowingNodes" presStyleLbl="node1" presStyleIdx="4" presStyleCnt="5">
        <dgm:presLayoutVars>
          <dgm:bulletEnabled val="1"/>
        </dgm:presLayoutVars>
      </dgm:prSet>
      <dgm:spPr/>
      <dgm:t>
        <a:bodyPr/>
        <a:lstStyle/>
        <a:p>
          <a:endParaRPr lang="fr-FR"/>
        </a:p>
      </dgm:t>
    </dgm:pt>
  </dgm:ptLst>
  <dgm:cxnLst>
    <dgm:cxn modelId="{62A97C37-E6F4-4E02-B843-39B047ED7BFB}" srcId="{8C19D974-A5A0-4DD8-A704-60CC70403D7F}" destId="{1F6F43C4-045E-4043-BA13-C9B33F0AB7DC}" srcOrd="3" destOrd="0" parTransId="{80F6C84E-4F99-4697-8EDD-40CD808701BF}" sibTransId="{B457A0AC-6190-48A1-B5CB-908E62DF0118}"/>
    <dgm:cxn modelId="{36571704-2455-40EC-8460-E34ADDBEED3D}" srcId="{8C19D974-A5A0-4DD8-A704-60CC70403D7F}" destId="{E09F6F63-BE81-4D8D-A3EC-E2D8385D08E9}" srcOrd="1" destOrd="0" parTransId="{CD73C591-63EE-4914-BF1C-B8148213EF2C}" sibTransId="{627D41B3-76F0-4108-803C-FF2679252F22}"/>
    <dgm:cxn modelId="{9D1C3912-5437-4384-A327-8B1D5E9F76AD}" type="presOf" srcId="{8C19D974-A5A0-4DD8-A704-60CC70403D7F}" destId="{38A3BCAE-6035-4712-823F-2F3C08750BF4}" srcOrd="0" destOrd="0" presId="urn:microsoft.com/office/officeart/2005/8/layout/cycle3"/>
    <dgm:cxn modelId="{229E41DB-D4EB-4423-AA8A-9EFEA823B888}" type="presOf" srcId="{4352D0A9-BADF-4636-87AA-4FFB7B7EAE2E}" destId="{BD1FEC8B-A64D-4EB0-8152-0E98A63B44F6}" srcOrd="0" destOrd="0" presId="urn:microsoft.com/office/officeart/2005/8/layout/cycle3"/>
    <dgm:cxn modelId="{025C2051-30F3-45D5-833B-B698FADDBBEA}" type="presOf" srcId="{14E8BE5A-56B4-4AC7-B6CB-F1B99C37A519}" destId="{51FC3E04-338A-4EDD-9197-0F22D2E54482}" srcOrd="0" destOrd="0" presId="urn:microsoft.com/office/officeart/2005/8/layout/cycle3"/>
    <dgm:cxn modelId="{17ECD6AA-FAAC-4140-BF86-F49DDFCA4500}" type="presOf" srcId="{AD93A9CF-265C-4950-AE43-1AF19D30A224}" destId="{452CA38E-96B5-457A-BF1B-BADC7769A9F8}" srcOrd="0" destOrd="0" presId="urn:microsoft.com/office/officeart/2005/8/layout/cycle3"/>
    <dgm:cxn modelId="{33686439-5273-415D-AF36-6747E914A9FE}" srcId="{8C19D974-A5A0-4DD8-A704-60CC70403D7F}" destId="{4352D0A9-BADF-4636-87AA-4FFB7B7EAE2E}" srcOrd="0" destOrd="0" parTransId="{433AD703-A51B-4BD8-82F2-2B89C378BE3F}" sibTransId="{AD93A9CF-265C-4950-AE43-1AF19D30A224}"/>
    <dgm:cxn modelId="{83230912-6D41-46EE-91D1-0C99CDC62C35}" type="presOf" srcId="{E09F6F63-BE81-4D8D-A3EC-E2D8385D08E9}" destId="{5485B847-9EED-4C39-A6F1-96D2547DB80E}" srcOrd="0" destOrd="0" presId="urn:microsoft.com/office/officeart/2005/8/layout/cycle3"/>
    <dgm:cxn modelId="{3B849A78-508F-4E15-9877-C84F6F857C66}" srcId="{8C19D974-A5A0-4DD8-A704-60CC70403D7F}" destId="{CCF94F7C-C507-4B68-9AD5-930FDF224C3C}" srcOrd="2" destOrd="0" parTransId="{4EB88BC8-C8A1-477E-909B-94FCF21B0A1B}" sibTransId="{C1CE469F-84E4-4811-9065-D506500ED00E}"/>
    <dgm:cxn modelId="{12EB8D80-7CEF-4F47-99D4-73A9B4DA857B}" type="presOf" srcId="{CCF94F7C-C507-4B68-9AD5-930FDF224C3C}" destId="{A4573B33-7CF0-4F7B-893F-F93FDE127DAF}" srcOrd="0" destOrd="0" presId="urn:microsoft.com/office/officeart/2005/8/layout/cycle3"/>
    <dgm:cxn modelId="{C25C7803-F710-4261-A391-8CAA913E938D}" srcId="{8C19D974-A5A0-4DD8-A704-60CC70403D7F}" destId="{14E8BE5A-56B4-4AC7-B6CB-F1B99C37A519}" srcOrd="4" destOrd="0" parTransId="{709A3567-1690-4E48-8BED-05F414B7C942}" sibTransId="{5EF8F6A1-9210-4D03-8A2A-9B7B81446252}"/>
    <dgm:cxn modelId="{285657EA-982C-4CD0-97AF-BA2062B3068E}" type="presOf" srcId="{1F6F43C4-045E-4043-BA13-C9B33F0AB7DC}" destId="{1105A807-E5B9-4594-AE80-6273D716CBF1}" srcOrd="0" destOrd="0" presId="urn:microsoft.com/office/officeart/2005/8/layout/cycle3"/>
    <dgm:cxn modelId="{F78AFD5C-37BC-46EB-B367-04BCF98A779E}" type="presParOf" srcId="{38A3BCAE-6035-4712-823F-2F3C08750BF4}" destId="{5004E223-1C7B-4A94-8E48-64451764FBA4}" srcOrd="0" destOrd="0" presId="urn:microsoft.com/office/officeart/2005/8/layout/cycle3"/>
    <dgm:cxn modelId="{47CC6EC6-329C-4736-8EDF-C58DF250BD80}" type="presParOf" srcId="{5004E223-1C7B-4A94-8E48-64451764FBA4}" destId="{BD1FEC8B-A64D-4EB0-8152-0E98A63B44F6}" srcOrd="0" destOrd="0" presId="urn:microsoft.com/office/officeart/2005/8/layout/cycle3"/>
    <dgm:cxn modelId="{65C98996-1039-40C8-BE72-3009729CDF58}" type="presParOf" srcId="{5004E223-1C7B-4A94-8E48-64451764FBA4}" destId="{452CA38E-96B5-457A-BF1B-BADC7769A9F8}" srcOrd="1" destOrd="0" presId="urn:microsoft.com/office/officeart/2005/8/layout/cycle3"/>
    <dgm:cxn modelId="{915E3EB5-89EF-4208-A0DA-0F1CCADF2363}" type="presParOf" srcId="{5004E223-1C7B-4A94-8E48-64451764FBA4}" destId="{5485B847-9EED-4C39-A6F1-96D2547DB80E}" srcOrd="2" destOrd="0" presId="urn:microsoft.com/office/officeart/2005/8/layout/cycle3"/>
    <dgm:cxn modelId="{35C474CD-F2F0-42B0-9761-8812AF9A8816}" type="presParOf" srcId="{5004E223-1C7B-4A94-8E48-64451764FBA4}" destId="{A4573B33-7CF0-4F7B-893F-F93FDE127DAF}" srcOrd="3" destOrd="0" presId="urn:microsoft.com/office/officeart/2005/8/layout/cycle3"/>
    <dgm:cxn modelId="{9CF58F6B-F0C8-47B8-B774-547CE14289FC}" type="presParOf" srcId="{5004E223-1C7B-4A94-8E48-64451764FBA4}" destId="{1105A807-E5B9-4594-AE80-6273D716CBF1}" srcOrd="4" destOrd="0" presId="urn:microsoft.com/office/officeart/2005/8/layout/cycle3"/>
    <dgm:cxn modelId="{7C1AFE62-400E-4BFF-B855-A91073C2B925}" type="presParOf" srcId="{5004E223-1C7B-4A94-8E48-64451764FBA4}" destId="{51FC3E04-338A-4EDD-9197-0F22D2E54482}"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6D5684B-17FF-4FF5-B20F-08F5783EAA12}"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fr-FR"/>
        </a:p>
      </dgm:t>
    </dgm:pt>
    <dgm:pt modelId="{C72B7017-21B0-4CBF-AD81-AB00BD51E8C1}">
      <dgm:prSet phldrT="[Texte]"/>
      <dgm:spPr>
        <a:solidFill>
          <a:srgbClr val="7030A0"/>
        </a:solidFill>
      </dgm:spPr>
      <dgm:t>
        <a:bodyPr/>
        <a:lstStyle/>
        <a:p>
          <a:r>
            <a:rPr lang="fr-FR" dirty="0" smtClean="0"/>
            <a:t>Comment </a:t>
          </a:r>
          <a:endParaRPr lang="fr-FR" dirty="0"/>
        </a:p>
      </dgm:t>
    </dgm:pt>
    <dgm:pt modelId="{E0895934-0BB9-4C1E-B5BD-736B017E131A}" type="parTrans" cxnId="{1C7666CF-1185-4657-964F-75DD77BB0962}">
      <dgm:prSet/>
      <dgm:spPr/>
      <dgm:t>
        <a:bodyPr/>
        <a:lstStyle/>
        <a:p>
          <a:endParaRPr lang="fr-FR"/>
        </a:p>
      </dgm:t>
    </dgm:pt>
    <dgm:pt modelId="{34F17E45-3369-4295-9B3E-5255A684826B}" type="sibTrans" cxnId="{1C7666CF-1185-4657-964F-75DD77BB0962}">
      <dgm:prSet/>
      <dgm:spPr/>
      <dgm:t>
        <a:bodyPr/>
        <a:lstStyle/>
        <a:p>
          <a:endParaRPr lang="fr-FR"/>
        </a:p>
      </dgm:t>
    </dgm:pt>
    <dgm:pt modelId="{BA2C89E5-55FF-4814-9B2D-FB69614AEFD6}">
      <dgm:prSet phldrT="[Texte]">
        <dgm:style>
          <a:lnRef idx="1">
            <a:schemeClr val="accent4"/>
          </a:lnRef>
          <a:fillRef idx="2">
            <a:schemeClr val="accent4"/>
          </a:fillRef>
          <a:effectRef idx="1">
            <a:schemeClr val="accent4"/>
          </a:effectRef>
          <a:fontRef idx="minor">
            <a:schemeClr val="dk1"/>
          </a:fontRef>
        </dgm:style>
      </dgm:prSet>
      <dgm:spPr>
        <a:solidFill>
          <a:srgbClr val="C26AA9"/>
        </a:solidFill>
      </dgm:spPr>
      <dgm:t>
        <a:bodyPr/>
        <a:lstStyle/>
        <a:p>
          <a:r>
            <a:rPr lang="fr-FR" dirty="0" smtClean="0"/>
            <a:t>Par la stimulation émotionnelle venant des mots, des gestes, des activités familiales  </a:t>
          </a:r>
          <a:endParaRPr lang="fr-FR" dirty="0"/>
        </a:p>
      </dgm:t>
    </dgm:pt>
    <dgm:pt modelId="{EE3F4CC6-D68D-4DAF-BF08-05D02B14D08B}" type="parTrans" cxnId="{E77353DE-49D0-4A83-9C4C-CC1E50C80D42}">
      <dgm:prSet/>
      <dgm:spPr/>
      <dgm:t>
        <a:bodyPr/>
        <a:lstStyle/>
        <a:p>
          <a:endParaRPr lang="fr-FR"/>
        </a:p>
      </dgm:t>
    </dgm:pt>
    <dgm:pt modelId="{6D619CF7-7799-4FA0-BE0A-7A0423F819B1}" type="sibTrans" cxnId="{E77353DE-49D0-4A83-9C4C-CC1E50C80D42}">
      <dgm:prSet/>
      <dgm:spPr/>
      <dgm:t>
        <a:bodyPr/>
        <a:lstStyle/>
        <a:p>
          <a:endParaRPr lang="fr-FR"/>
        </a:p>
      </dgm:t>
    </dgm:pt>
    <dgm:pt modelId="{0B71515B-C72B-43CF-A8F4-62370F81717F}">
      <dgm:prSet phldrT="[Texte]"/>
      <dgm:spPr/>
      <dgm:t>
        <a:bodyPr/>
        <a:lstStyle/>
        <a:p>
          <a:r>
            <a:rPr lang="fr-FR" dirty="0" smtClean="0"/>
            <a:t>Où </a:t>
          </a:r>
          <a:endParaRPr lang="fr-FR" dirty="0"/>
        </a:p>
      </dgm:t>
    </dgm:pt>
    <dgm:pt modelId="{B3B55D6C-4D39-4826-9F9B-0BA5FBD9FA03}" type="parTrans" cxnId="{87BE0984-67BB-4F43-AE02-BD7913407431}">
      <dgm:prSet/>
      <dgm:spPr/>
      <dgm:t>
        <a:bodyPr/>
        <a:lstStyle/>
        <a:p>
          <a:endParaRPr lang="fr-FR"/>
        </a:p>
      </dgm:t>
    </dgm:pt>
    <dgm:pt modelId="{6B0A2387-9C35-4548-99AF-7B865B825342}" type="sibTrans" cxnId="{87BE0984-67BB-4F43-AE02-BD7913407431}">
      <dgm:prSet/>
      <dgm:spPr/>
      <dgm:t>
        <a:bodyPr/>
        <a:lstStyle/>
        <a:p>
          <a:endParaRPr lang="fr-FR"/>
        </a:p>
      </dgm:t>
    </dgm:pt>
    <dgm:pt modelId="{DD0436AE-8254-4160-BBD0-1E279EE37B22}">
      <dgm:prSet phldrT="[Texte]"/>
      <dgm:spPr/>
      <dgm:t>
        <a:bodyPr/>
        <a:lstStyle/>
        <a:p>
          <a:r>
            <a:rPr lang="fr-FR" dirty="0" smtClean="0"/>
            <a:t>Dans un foyer stable, paisible, ouvert</a:t>
          </a:r>
          <a:endParaRPr lang="fr-FR" dirty="0"/>
        </a:p>
      </dgm:t>
    </dgm:pt>
    <dgm:pt modelId="{53990C1C-0A52-4435-855F-F7A85B2289EC}" type="parTrans" cxnId="{890CBC17-C7C7-4634-BAEC-DD301F3180C9}">
      <dgm:prSet/>
      <dgm:spPr/>
      <dgm:t>
        <a:bodyPr/>
        <a:lstStyle/>
        <a:p>
          <a:endParaRPr lang="fr-FR"/>
        </a:p>
      </dgm:t>
    </dgm:pt>
    <dgm:pt modelId="{558CC28D-EA8B-4137-8FA4-2F8776838B5A}" type="sibTrans" cxnId="{890CBC17-C7C7-4634-BAEC-DD301F3180C9}">
      <dgm:prSet/>
      <dgm:spPr/>
      <dgm:t>
        <a:bodyPr/>
        <a:lstStyle/>
        <a:p>
          <a:endParaRPr lang="fr-FR"/>
        </a:p>
      </dgm:t>
    </dgm:pt>
    <dgm:pt modelId="{85700C74-1E9E-40EA-8617-73DDDA090A8A}">
      <dgm:prSet phldrT="[Texte]"/>
      <dgm:spPr>
        <a:solidFill>
          <a:srgbClr val="FF0000"/>
        </a:solidFill>
      </dgm:spPr>
      <dgm:t>
        <a:bodyPr/>
        <a:lstStyle/>
        <a:p>
          <a:r>
            <a:rPr lang="fr-FR" dirty="0" smtClean="0"/>
            <a:t>Quand </a:t>
          </a:r>
          <a:endParaRPr lang="fr-FR" dirty="0"/>
        </a:p>
      </dgm:t>
    </dgm:pt>
    <dgm:pt modelId="{DB224CCE-3C6E-4F2C-94CF-EE74FBBB3571}" type="parTrans" cxnId="{04BFE6B3-1A15-494A-B5A9-9F1FA0C88047}">
      <dgm:prSet/>
      <dgm:spPr/>
      <dgm:t>
        <a:bodyPr/>
        <a:lstStyle/>
        <a:p>
          <a:endParaRPr lang="fr-FR"/>
        </a:p>
      </dgm:t>
    </dgm:pt>
    <dgm:pt modelId="{204E3DBE-D07A-4595-9FB2-45457D448008}" type="sibTrans" cxnId="{04BFE6B3-1A15-494A-B5A9-9F1FA0C88047}">
      <dgm:prSet/>
      <dgm:spPr/>
      <dgm:t>
        <a:bodyPr/>
        <a:lstStyle/>
        <a:p>
          <a:endParaRPr lang="fr-FR"/>
        </a:p>
      </dgm:t>
    </dgm:pt>
    <dgm:pt modelId="{395F1982-D6AF-467D-B47B-18A31B0A5A8C}">
      <dgm:prSet phldrT="[Texte]"/>
      <dgm:spPr>
        <a:solidFill>
          <a:schemeClr val="bg2">
            <a:lumMod val="40000"/>
            <a:lumOff val="60000"/>
            <a:alpha val="90000"/>
          </a:schemeClr>
        </a:solidFill>
      </dgm:spPr>
      <dgm:t>
        <a:bodyPr/>
        <a:lstStyle/>
        <a:p>
          <a:r>
            <a:rPr lang="fr-FR" dirty="0" smtClean="0"/>
            <a:t>La famille doit avoir un rythme et des moments de qualité réguliers</a:t>
          </a:r>
          <a:endParaRPr lang="fr-FR" dirty="0"/>
        </a:p>
      </dgm:t>
    </dgm:pt>
    <dgm:pt modelId="{5A5EA435-C599-4E15-94C5-27F195D6FEF9}" type="parTrans" cxnId="{9745E3D1-348B-4066-A7ED-2F1220E5D3E1}">
      <dgm:prSet/>
      <dgm:spPr/>
      <dgm:t>
        <a:bodyPr/>
        <a:lstStyle/>
        <a:p>
          <a:endParaRPr lang="fr-FR"/>
        </a:p>
      </dgm:t>
    </dgm:pt>
    <dgm:pt modelId="{090798ED-EC06-49C4-89DD-A3A0FEB6F7E8}" type="sibTrans" cxnId="{9745E3D1-348B-4066-A7ED-2F1220E5D3E1}">
      <dgm:prSet/>
      <dgm:spPr/>
      <dgm:t>
        <a:bodyPr/>
        <a:lstStyle/>
        <a:p>
          <a:endParaRPr lang="fr-FR"/>
        </a:p>
      </dgm:t>
    </dgm:pt>
    <dgm:pt modelId="{67B668DB-F310-4BE9-975F-81A7B22C41F1}">
      <dgm:prSet/>
      <dgm:spPr/>
      <dgm:t>
        <a:bodyPr/>
        <a:lstStyle/>
        <a:p>
          <a:r>
            <a:rPr lang="fr-FR" dirty="0" smtClean="0"/>
            <a:t>Quoi</a:t>
          </a:r>
          <a:endParaRPr lang="fr-FR" dirty="0"/>
        </a:p>
      </dgm:t>
    </dgm:pt>
    <dgm:pt modelId="{BC109BA9-8E9F-419D-9077-6A2DFD49E2C3}" type="parTrans" cxnId="{11140D3E-53BB-4FD6-8D2F-FABB4435A3EA}">
      <dgm:prSet/>
      <dgm:spPr/>
      <dgm:t>
        <a:bodyPr/>
        <a:lstStyle/>
        <a:p>
          <a:endParaRPr lang="fr-FR"/>
        </a:p>
      </dgm:t>
    </dgm:pt>
    <dgm:pt modelId="{122778C2-1F5D-40D0-BE9B-16090E18F2DC}" type="sibTrans" cxnId="{11140D3E-53BB-4FD6-8D2F-FABB4435A3EA}">
      <dgm:prSet/>
      <dgm:spPr/>
      <dgm:t>
        <a:bodyPr/>
        <a:lstStyle/>
        <a:p>
          <a:endParaRPr lang="fr-FR"/>
        </a:p>
      </dgm:t>
    </dgm:pt>
    <dgm:pt modelId="{28B127F2-2E43-46A7-BFF6-B15A0A188521}">
      <dgm:prSet/>
      <dgm:spPr/>
      <dgm:t>
        <a:bodyPr/>
        <a:lstStyle/>
        <a:p>
          <a:r>
            <a:rPr lang="fr-FR" dirty="0" smtClean="0"/>
            <a:t>Avec qui </a:t>
          </a:r>
          <a:endParaRPr lang="fr-FR" dirty="0"/>
        </a:p>
      </dgm:t>
    </dgm:pt>
    <dgm:pt modelId="{ED88D4EA-FA7E-4D48-BDD4-DA17DFD155E0}" type="parTrans" cxnId="{02C4120A-FE4E-4A5F-8535-73A529F2F6CD}">
      <dgm:prSet/>
      <dgm:spPr/>
      <dgm:t>
        <a:bodyPr/>
        <a:lstStyle/>
        <a:p>
          <a:endParaRPr lang="fr-FR"/>
        </a:p>
      </dgm:t>
    </dgm:pt>
    <dgm:pt modelId="{9142BD8C-C3FA-4249-88D3-E42DC6FC6F40}" type="sibTrans" cxnId="{02C4120A-FE4E-4A5F-8535-73A529F2F6CD}">
      <dgm:prSet/>
      <dgm:spPr/>
      <dgm:t>
        <a:bodyPr/>
        <a:lstStyle/>
        <a:p>
          <a:endParaRPr lang="fr-FR"/>
        </a:p>
      </dgm:t>
    </dgm:pt>
    <dgm:pt modelId="{6AF22326-2F0D-48AF-A4D3-8F2A42488557}" type="pres">
      <dgm:prSet presAssocID="{26D5684B-17FF-4FF5-B20F-08F5783EAA12}" presName="Name0" presStyleCnt="0">
        <dgm:presLayoutVars>
          <dgm:dir/>
          <dgm:animLvl val="lvl"/>
          <dgm:resizeHandles val="exact"/>
        </dgm:presLayoutVars>
      </dgm:prSet>
      <dgm:spPr/>
      <dgm:t>
        <a:bodyPr/>
        <a:lstStyle/>
        <a:p>
          <a:endParaRPr lang="fr-FR"/>
        </a:p>
      </dgm:t>
    </dgm:pt>
    <dgm:pt modelId="{0E6C4080-31CE-4AFF-8C2F-D22E13145C71}" type="pres">
      <dgm:prSet presAssocID="{67B668DB-F310-4BE9-975F-81A7B22C41F1}" presName="linNode" presStyleCnt="0"/>
      <dgm:spPr/>
    </dgm:pt>
    <dgm:pt modelId="{09572DF2-9E71-4C5F-A7AD-B03A0C0E995F}" type="pres">
      <dgm:prSet presAssocID="{67B668DB-F310-4BE9-975F-81A7B22C41F1}" presName="parentText" presStyleLbl="node1" presStyleIdx="0" presStyleCnt="5" custScaleX="68404">
        <dgm:presLayoutVars>
          <dgm:chMax val="1"/>
          <dgm:bulletEnabled val="1"/>
        </dgm:presLayoutVars>
      </dgm:prSet>
      <dgm:spPr/>
      <dgm:t>
        <a:bodyPr/>
        <a:lstStyle/>
        <a:p>
          <a:endParaRPr lang="fr-FR"/>
        </a:p>
      </dgm:t>
    </dgm:pt>
    <dgm:pt modelId="{6C4D4329-416A-4C39-A506-188F6A625F9B}" type="pres">
      <dgm:prSet presAssocID="{122778C2-1F5D-40D0-BE9B-16090E18F2DC}" presName="sp" presStyleCnt="0"/>
      <dgm:spPr/>
    </dgm:pt>
    <dgm:pt modelId="{83538DB2-7E4D-4E33-8090-5587171DE448}" type="pres">
      <dgm:prSet presAssocID="{28B127F2-2E43-46A7-BFF6-B15A0A188521}" presName="linNode" presStyleCnt="0"/>
      <dgm:spPr/>
    </dgm:pt>
    <dgm:pt modelId="{D6A2B7A0-D7D3-4592-BFEB-6886C70E92D2}" type="pres">
      <dgm:prSet presAssocID="{28B127F2-2E43-46A7-BFF6-B15A0A188521}" presName="parentText" presStyleLbl="node1" presStyleIdx="1" presStyleCnt="5" custScaleX="69376">
        <dgm:presLayoutVars>
          <dgm:chMax val="1"/>
          <dgm:bulletEnabled val="1"/>
        </dgm:presLayoutVars>
      </dgm:prSet>
      <dgm:spPr/>
      <dgm:t>
        <a:bodyPr/>
        <a:lstStyle/>
        <a:p>
          <a:endParaRPr lang="fr-FR"/>
        </a:p>
      </dgm:t>
    </dgm:pt>
    <dgm:pt modelId="{FEC36538-F4EA-44C1-82D9-18E35EFD657D}" type="pres">
      <dgm:prSet presAssocID="{9142BD8C-C3FA-4249-88D3-E42DC6FC6F40}" presName="sp" presStyleCnt="0"/>
      <dgm:spPr/>
    </dgm:pt>
    <dgm:pt modelId="{62C36531-CB19-4954-9CEF-E654BCAB2E7D}" type="pres">
      <dgm:prSet presAssocID="{C72B7017-21B0-4CBF-AD81-AB00BD51E8C1}" presName="linNode" presStyleCnt="0"/>
      <dgm:spPr/>
    </dgm:pt>
    <dgm:pt modelId="{55FD9BF3-70B1-4191-A76A-8154298314B1}" type="pres">
      <dgm:prSet presAssocID="{C72B7017-21B0-4CBF-AD81-AB00BD51E8C1}" presName="parentText" presStyleLbl="node1" presStyleIdx="2" presStyleCnt="5" custScaleX="68576">
        <dgm:presLayoutVars>
          <dgm:chMax val="1"/>
          <dgm:bulletEnabled val="1"/>
        </dgm:presLayoutVars>
      </dgm:prSet>
      <dgm:spPr/>
      <dgm:t>
        <a:bodyPr/>
        <a:lstStyle/>
        <a:p>
          <a:endParaRPr lang="fr-FR"/>
        </a:p>
      </dgm:t>
    </dgm:pt>
    <dgm:pt modelId="{57248EC8-3187-4F7D-A46F-DCED69813154}" type="pres">
      <dgm:prSet presAssocID="{C72B7017-21B0-4CBF-AD81-AB00BD51E8C1}" presName="descendantText" presStyleLbl="alignAccFollowNode1" presStyleIdx="0" presStyleCnt="3" custScaleX="117714">
        <dgm:presLayoutVars>
          <dgm:bulletEnabled val="1"/>
        </dgm:presLayoutVars>
      </dgm:prSet>
      <dgm:spPr/>
      <dgm:t>
        <a:bodyPr/>
        <a:lstStyle/>
        <a:p>
          <a:endParaRPr lang="fr-FR"/>
        </a:p>
      </dgm:t>
    </dgm:pt>
    <dgm:pt modelId="{0D90EA44-C030-4343-BF56-853231E5FB35}" type="pres">
      <dgm:prSet presAssocID="{34F17E45-3369-4295-9B3E-5255A684826B}" presName="sp" presStyleCnt="0"/>
      <dgm:spPr/>
    </dgm:pt>
    <dgm:pt modelId="{BEFF2215-33AF-41E7-BA64-20669D6EE37F}" type="pres">
      <dgm:prSet presAssocID="{0B71515B-C72B-43CF-A8F4-62370F81717F}" presName="linNode" presStyleCnt="0"/>
      <dgm:spPr/>
    </dgm:pt>
    <dgm:pt modelId="{074455EC-89DB-4B3F-A907-8EC31BD080C2}" type="pres">
      <dgm:prSet presAssocID="{0B71515B-C72B-43CF-A8F4-62370F81717F}" presName="parentText" presStyleLbl="node1" presStyleIdx="3" presStyleCnt="5" custScaleX="70658">
        <dgm:presLayoutVars>
          <dgm:chMax val="1"/>
          <dgm:bulletEnabled val="1"/>
        </dgm:presLayoutVars>
      </dgm:prSet>
      <dgm:spPr/>
      <dgm:t>
        <a:bodyPr/>
        <a:lstStyle/>
        <a:p>
          <a:endParaRPr lang="fr-FR"/>
        </a:p>
      </dgm:t>
    </dgm:pt>
    <dgm:pt modelId="{CDB8D922-7D43-405D-9B64-A7787B7D307F}" type="pres">
      <dgm:prSet presAssocID="{0B71515B-C72B-43CF-A8F4-62370F81717F}" presName="descendantText" presStyleLbl="alignAccFollowNode1" presStyleIdx="1" presStyleCnt="3" custScaleX="120806">
        <dgm:presLayoutVars>
          <dgm:bulletEnabled val="1"/>
        </dgm:presLayoutVars>
      </dgm:prSet>
      <dgm:spPr/>
      <dgm:t>
        <a:bodyPr/>
        <a:lstStyle/>
        <a:p>
          <a:endParaRPr lang="fr-FR"/>
        </a:p>
      </dgm:t>
    </dgm:pt>
    <dgm:pt modelId="{91DB61CA-0EC1-4C7E-B51F-BFB610A40FB2}" type="pres">
      <dgm:prSet presAssocID="{6B0A2387-9C35-4548-99AF-7B865B825342}" presName="sp" presStyleCnt="0"/>
      <dgm:spPr/>
    </dgm:pt>
    <dgm:pt modelId="{59FEF4E8-63A3-4AD8-A193-6EB05861D9F2}" type="pres">
      <dgm:prSet presAssocID="{85700C74-1E9E-40EA-8617-73DDDA090A8A}" presName="linNode" presStyleCnt="0"/>
      <dgm:spPr/>
    </dgm:pt>
    <dgm:pt modelId="{8C1857C3-7DD9-4A96-B308-DB5015EC379C}" type="pres">
      <dgm:prSet presAssocID="{85700C74-1E9E-40EA-8617-73DDDA090A8A}" presName="parentText" presStyleLbl="node1" presStyleIdx="4" presStyleCnt="5" custScaleX="73204">
        <dgm:presLayoutVars>
          <dgm:chMax val="1"/>
          <dgm:bulletEnabled val="1"/>
        </dgm:presLayoutVars>
      </dgm:prSet>
      <dgm:spPr/>
      <dgm:t>
        <a:bodyPr/>
        <a:lstStyle/>
        <a:p>
          <a:endParaRPr lang="fr-FR"/>
        </a:p>
      </dgm:t>
    </dgm:pt>
    <dgm:pt modelId="{13BC4C0F-C85B-4B9D-B759-BA1B897F61D5}" type="pres">
      <dgm:prSet presAssocID="{85700C74-1E9E-40EA-8617-73DDDA090A8A}" presName="descendantText" presStyleLbl="alignAccFollowNode1" presStyleIdx="2" presStyleCnt="3" custScaleX="118008">
        <dgm:presLayoutVars>
          <dgm:bulletEnabled val="1"/>
        </dgm:presLayoutVars>
      </dgm:prSet>
      <dgm:spPr/>
      <dgm:t>
        <a:bodyPr/>
        <a:lstStyle/>
        <a:p>
          <a:endParaRPr lang="fr-FR"/>
        </a:p>
      </dgm:t>
    </dgm:pt>
  </dgm:ptLst>
  <dgm:cxnLst>
    <dgm:cxn modelId="{E77353DE-49D0-4A83-9C4C-CC1E50C80D42}" srcId="{C72B7017-21B0-4CBF-AD81-AB00BD51E8C1}" destId="{BA2C89E5-55FF-4814-9B2D-FB69614AEFD6}" srcOrd="0" destOrd="0" parTransId="{EE3F4CC6-D68D-4DAF-BF08-05D02B14D08B}" sibTransId="{6D619CF7-7799-4FA0-BE0A-7A0423F819B1}"/>
    <dgm:cxn modelId="{E2F0C986-3550-480E-B44F-5BDFA9150571}" type="presOf" srcId="{BA2C89E5-55FF-4814-9B2D-FB69614AEFD6}" destId="{57248EC8-3187-4F7D-A46F-DCED69813154}" srcOrd="0" destOrd="0" presId="urn:microsoft.com/office/officeart/2005/8/layout/vList5"/>
    <dgm:cxn modelId="{FDBF06CA-D3C3-4C05-BAE3-B0FB4C926C15}" type="presOf" srcId="{C72B7017-21B0-4CBF-AD81-AB00BD51E8C1}" destId="{55FD9BF3-70B1-4191-A76A-8154298314B1}" srcOrd="0" destOrd="0" presId="urn:microsoft.com/office/officeart/2005/8/layout/vList5"/>
    <dgm:cxn modelId="{87BE0984-67BB-4F43-AE02-BD7913407431}" srcId="{26D5684B-17FF-4FF5-B20F-08F5783EAA12}" destId="{0B71515B-C72B-43CF-A8F4-62370F81717F}" srcOrd="3" destOrd="0" parTransId="{B3B55D6C-4D39-4826-9F9B-0BA5FBD9FA03}" sibTransId="{6B0A2387-9C35-4548-99AF-7B865B825342}"/>
    <dgm:cxn modelId="{02C4120A-FE4E-4A5F-8535-73A529F2F6CD}" srcId="{26D5684B-17FF-4FF5-B20F-08F5783EAA12}" destId="{28B127F2-2E43-46A7-BFF6-B15A0A188521}" srcOrd="1" destOrd="0" parTransId="{ED88D4EA-FA7E-4D48-BDD4-DA17DFD155E0}" sibTransId="{9142BD8C-C3FA-4249-88D3-E42DC6FC6F40}"/>
    <dgm:cxn modelId="{890CBC17-C7C7-4634-BAEC-DD301F3180C9}" srcId="{0B71515B-C72B-43CF-A8F4-62370F81717F}" destId="{DD0436AE-8254-4160-BBD0-1E279EE37B22}" srcOrd="0" destOrd="0" parTransId="{53990C1C-0A52-4435-855F-F7A85B2289EC}" sibTransId="{558CC28D-EA8B-4137-8FA4-2F8776838B5A}"/>
    <dgm:cxn modelId="{04BFE6B3-1A15-494A-B5A9-9F1FA0C88047}" srcId="{26D5684B-17FF-4FF5-B20F-08F5783EAA12}" destId="{85700C74-1E9E-40EA-8617-73DDDA090A8A}" srcOrd="4" destOrd="0" parTransId="{DB224CCE-3C6E-4F2C-94CF-EE74FBBB3571}" sibTransId="{204E3DBE-D07A-4595-9FB2-45457D448008}"/>
    <dgm:cxn modelId="{11140D3E-53BB-4FD6-8D2F-FABB4435A3EA}" srcId="{26D5684B-17FF-4FF5-B20F-08F5783EAA12}" destId="{67B668DB-F310-4BE9-975F-81A7B22C41F1}" srcOrd="0" destOrd="0" parTransId="{BC109BA9-8E9F-419D-9077-6A2DFD49E2C3}" sibTransId="{122778C2-1F5D-40D0-BE9B-16090E18F2DC}"/>
    <dgm:cxn modelId="{9745E3D1-348B-4066-A7ED-2F1220E5D3E1}" srcId="{85700C74-1E9E-40EA-8617-73DDDA090A8A}" destId="{395F1982-D6AF-467D-B47B-18A31B0A5A8C}" srcOrd="0" destOrd="0" parTransId="{5A5EA435-C599-4E15-94C5-27F195D6FEF9}" sibTransId="{090798ED-EC06-49C4-89DD-A3A0FEB6F7E8}"/>
    <dgm:cxn modelId="{2E0CFF80-5F22-4EDD-9330-0023769E23AD}" type="presOf" srcId="{67B668DB-F310-4BE9-975F-81A7B22C41F1}" destId="{09572DF2-9E71-4C5F-A7AD-B03A0C0E995F}" srcOrd="0" destOrd="0" presId="urn:microsoft.com/office/officeart/2005/8/layout/vList5"/>
    <dgm:cxn modelId="{06BC9FA0-60E6-40A1-84B5-2D30231C8CF3}" type="presOf" srcId="{0B71515B-C72B-43CF-A8F4-62370F81717F}" destId="{074455EC-89DB-4B3F-A907-8EC31BD080C2}" srcOrd="0" destOrd="0" presId="urn:microsoft.com/office/officeart/2005/8/layout/vList5"/>
    <dgm:cxn modelId="{0646B5F6-3F9B-40A0-8CEC-F170D541E860}" type="presOf" srcId="{DD0436AE-8254-4160-BBD0-1E279EE37B22}" destId="{CDB8D922-7D43-405D-9B64-A7787B7D307F}" srcOrd="0" destOrd="0" presId="urn:microsoft.com/office/officeart/2005/8/layout/vList5"/>
    <dgm:cxn modelId="{616A52F5-00F0-4F43-B2C1-F9F36B9C9645}" type="presOf" srcId="{395F1982-D6AF-467D-B47B-18A31B0A5A8C}" destId="{13BC4C0F-C85B-4B9D-B759-BA1B897F61D5}" srcOrd="0" destOrd="0" presId="urn:microsoft.com/office/officeart/2005/8/layout/vList5"/>
    <dgm:cxn modelId="{B2543D51-CB45-4099-AECC-7B3C4154BDD5}" type="presOf" srcId="{85700C74-1E9E-40EA-8617-73DDDA090A8A}" destId="{8C1857C3-7DD9-4A96-B308-DB5015EC379C}" srcOrd="0" destOrd="0" presId="urn:microsoft.com/office/officeart/2005/8/layout/vList5"/>
    <dgm:cxn modelId="{D918AA4F-5462-4DF0-A040-D371CDAA5639}" type="presOf" srcId="{26D5684B-17FF-4FF5-B20F-08F5783EAA12}" destId="{6AF22326-2F0D-48AF-A4D3-8F2A42488557}" srcOrd="0" destOrd="0" presId="urn:microsoft.com/office/officeart/2005/8/layout/vList5"/>
    <dgm:cxn modelId="{FBEDD189-680B-490E-9975-F49A9D3301E2}" type="presOf" srcId="{28B127F2-2E43-46A7-BFF6-B15A0A188521}" destId="{D6A2B7A0-D7D3-4592-BFEB-6886C70E92D2}" srcOrd="0" destOrd="0" presId="urn:microsoft.com/office/officeart/2005/8/layout/vList5"/>
    <dgm:cxn modelId="{1C7666CF-1185-4657-964F-75DD77BB0962}" srcId="{26D5684B-17FF-4FF5-B20F-08F5783EAA12}" destId="{C72B7017-21B0-4CBF-AD81-AB00BD51E8C1}" srcOrd="2" destOrd="0" parTransId="{E0895934-0BB9-4C1E-B5BD-736B017E131A}" sibTransId="{34F17E45-3369-4295-9B3E-5255A684826B}"/>
    <dgm:cxn modelId="{3AA5B02C-3EE1-4897-B50B-CE1DAE1D2679}" type="presParOf" srcId="{6AF22326-2F0D-48AF-A4D3-8F2A42488557}" destId="{0E6C4080-31CE-4AFF-8C2F-D22E13145C71}" srcOrd="0" destOrd="0" presId="urn:microsoft.com/office/officeart/2005/8/layout/vList5"/>
    <dgm:cxn modelId="{9BC5711D-5B42-40FF-9531-CD1635DB8A2D}" type="presParOf" srcId="{0E6C4080-31CE-4AFF-8C2F-D22E13145C71}" destId="{09572DF2-9E71-4C5F-A7AD-B03A0C0E995F}" srcOrd="0" destOrd="0" presId="urn:microsoft.com/office/officeart/2005/8/layout/vList5"/>
    <dgm:cxn modelId="{91EC0F70-1203-4F73-8F54-5DD69A11CA03}" type="presParOf" srcId="{6AF22326-2F0D-48AF-A4D3-8F2A42488557}" destId="{6C4D4329-416A-4C39-A506-188F6A625F9B}" srcOrd="1" destOrd="0" presId="urn:microsoft.com/office/officeart/2005/8/layout/vList5"/>
    <dgm:cxn modelId="{16420A66-7FB3-4346-8542-97E2B820EBA4}" type="presParOf" srcId="{6AF22326-2F0D-48AF-A4D3-8F2A42488557}" destId="{83538DB2-7E4D-4E33-8090-5587171DE448}" srcOrd="2" destOrd="0" presId="urn:microsoft.com/office/officeart/2005/8/layout/vList5"/>
    <dgm:cxn modelId="{01F591CB-BC86-4034-B9C5-033B6A5D0BCF}" type="presParOf" srcId="{83538DB2-7E4D-4E33-8090-5587171DE448}" destId="{D6A2B7A0-D7D3-4592-BFEB-6886C70E92D2}" srcOrd="0" destOrd="0" presId="urn:microsoft.com/office/officeart/2005/8/layout/vList5"/>
    <dgm:cxn modelId="{59947CD5-429D-4A71-8C8A-E8BF0E42FC29}" type="presParOf" srcId="{6AF22326-2F0D-48AF-A4D3-8F2A42488557}" destId="{FEC36538-F4EA-44C1-82D9-18E35EFD657D}" srcOrd="3" destOrd="0" presId="urn:microsoft.com/office/officeart/2005/8/layout/vList5"/>
    <dgm:cxn modelId="{FFB5E09A-53E0-4AA2-A43C-8F3DA6390845}" type="presParOf" srcId="{6AF22326-2F0D-48AF-A4D3-8F2A42488557}" destId="{62C36531-CB19-4954-9CEF-E654BCAB2E7D}" srcOrd="4" destOrd="0" presId="urn:microsoft.com/office/officeart/2005/8/layout/vList5"/>
    <dgm:cxn modelId="{DCC44752-08F3-496C-86EA-87EB83C6084D}" type="presParOf" srcId="{62C36531-CB19-4954-9CEF-E654BCAB2E7D}" destId="{55FD9BF3-70B1-4191-A76A-8154298314B1}" srcOrd="0" destOrd="0" presId="urn:microsoft.com/office/officeart/2005/8/layout/vList5"/>
    <dgm:cxn modelId="{9CF85C25-D45D-4A77-A013-18519D4F5573}" type="presParOf" srcId="{62C36531-CB19-4954-9CEF-E654BCAB2E7D}" destId="{57248EC8-3187-4F7D-A46F-DCED69813154}" srcOrd="1" destOrd="0" presId="urn:microsoft.com/office/officeart/2005/8/layout/vList5"/>
    <dgm:cxn modelId="{B02D3F5A-753A-4A35-842A-2ECDBD3DE9CC}" type="presParOf" srcId="{6AF22326-2F0D-48AF-A4D3-8F2A42488557}" destId="{0D90EA44-C030-4343-BF56-853231E5FB35}" srcOrd="5" destOrd="0" presId="urn:microsoft.com/office/officeart/2005/8/layout/vList5"/>
    <dgm:cxn modelId="{487B25A4-2BE3-4D11-A23E-2EC075E7CB7B}" type="presParOf" srcId="{6AF22326-2F0D-48AF-A4D3-8F2A42488557}" destId="{BEFF2215-33AF-41E7-BA64-20669D6EE37F}" srcOrd="6" destOrd="0" presId="urn:microsoft.com/office/officeart/2005/8/layout/vList5"/>
    <dgm:cxn modelId="{8EEC1883-86A6-49B3-9DC1-D7910D7AFF5B}" type="presParOf" srcId="{BEFF2215-33AF-41E7-BA64-20669D6EE37F}" destId="{074455EC-89DB-4B3F-A907-8EC31BD080C2}" srcOrd="0" destOrd="0" presId="urn:microsoft.com/office/officeart/2005/8/layout/vList5"/>
    <dgm:cxn modelId="{FD05C004-872A-4B2D-AC68-644CA73E4C22}" type="presParOf" srcId="{BEFF2215-33AF-41E7-BA64-20669D6EE37F}" destId="{CDB8D922-7D43-405D-9B64-A7787B7D307F}" srcOrd="1" destOrd="0" presId="urn:microsoft.com/office/officeart/2005/8/layout/vList5"/>
    <dgm:cxn modelId="{AB88779F-0CFE-4CCF-BFD7-556FD79A3D54}" type="presParOf" srcId="{6AF22326-2F0D-48AF-A4D3-8F2A42488557}" destId="{91DB61CA-0EC1-4C7E-B51F-BFB610A40FB2}" srcOrd="7" destOrd="0" presId="urn:microsoft.com/office/officeart/2005/8/layout/vList5"/>
    <dgm:cxn modelId="{2F982CCE-25C7-472D-80E7-7E23DE4A5C4A}" type="presParOf" srcId="{6AF22326-2F0D-48AF-A4D3-8F2A42488557}" destId="{59FEF4E8-63A3-4AD8-A193-6EB05861D9F2}" srcOrd="8" destOrd="0" presId="urn:microsoft.com/office/officeart/2005/8/layout/vList5"/>
    <dgm:cxn modelId="{CC3E3267-3222-4C51-BE6F-0A09D813B0E0}" type="presParOf" srcId="{59FEF4E8-63A3-4AD8-A193-6EB05861D9F2}" destId="{8C1857C3-7DD9-4A96-B308-DB5015EC379C}" srcOrd="0" destOrd="0" presId="urn:microsoft.com/office/officeart/2005/8/layout/vList5"/>
    <dgm:cxn modelId="{85DB79B6-F751-4821-A920-CA60DF13D885}" type="presParOf" srcId="{59FEF4E8-63A3-4AD8-A193-6EB05861D9F2}" destId="{13BC4C0F-C85B-4B9D-B759-BA1B897F61D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1EA250D-0BE7-4BF6-8B65-A481317C71DB}"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fr-FR"/>
        </a:p>
      </dgm:t>
    </dgm:pt>
    <dgm:pt modelId="{9D39B4B4-8161-4E68-89F1-417F55F90722}">
      <dgm:prSet phldrT="[Texte]"/>
      <dgm:spPr/>
      <dgm:t>
        <a:bodyPr/>
        <a:lstStyle/>
        <a:p>
          <a:r>
            <a:rPr lang="fr-FR" b="1" dirty="0" smtClean="0"/>
            <a:t>Racine et tronc </a:t>
          </a:r>
          <a:r>
            <a:rPr lang="fr-FR" dirty="0" smtClean="0"/>
            <a:t>de l’amour</a:t>
          </a:r>
          <a:endParaRPr lang="fr-FR" dirty="0"/>
        </a:p>
      </dgm:t>
    </dgm:pt>
    <dgm:pt modelId="{54DBA5E2-A1AA-4E35-BA02-00A2858BE2F5}" type="parTrans" cxnId="{E9CA7CCD-D9B6-451A-B76C-5DA972CE3F8F}">
      <dgm:prSet/>
      <dgm:spPr/>
      <dgm:t>
        <a:bodyPr/>
        <a:lstStyle/>
        <a:p>
          <a:endParaRPr lang="fr-FR"/>
        </a:p>
      </dgm:t>
    </dgm:pt>
    <dgm:pt modelId="{05456328-18C6-434B-9A55-9E43BBC8E2B6}" type="sibTrans" cxnId="{E9CA7CCD-D9B6-451A-B76C-5DA972CE3F8F}">
      <dgm:prSet/>
      <dgm:spPr/>
      <dgm:t>
        <a:bodyPr/>
        <a:lstStyle/>
        <a:p>
          <a:endParaRPr lang="fr-FR"/>
        </a:p>
      </dgm:t>
    </dgm:pt>
    <dgm:pt modelId="{0B9A65DC-A69B-49E0-9A4C-B62D7BCF5D23}">
      <dgm:prSet phldrT="[Texte]"/>
      <dgm:spPr/>
      <dgm:t>
        <a:bodyPr/>
        <a:lstStyle/>
        <a:p>
          <a:r>
            <a:rPr lang="fr-FR" dirty="0" smtClean="0"/>
            <a:t>Gains  : identification, construction du moi</a:t>
          </a:r>
          <a:endParaRPr lang="fr-FR" dirty="0"/>
        </a:p>
      </dgm:t>
    </dgm:pt>
    <dgm:pt modelId="{B8FB655F-0C1C-40DE-A2E8-02EE05681F66}" type="parTrans" cxnId="{BF67E81F-1A9C-4B55-9EB0-EF97B7BC4215}">
      <dgm:prSet/>
      <dgm:spPr/>
      <dgm:t>
        <a:bodyPr/>
        <a:lstStyle/>
        <a:p>
          <a:endParaRPr lang="fr-FR"/>
        </a:p>
      </dgm:t>
    </dgm:pt>
    <dgm:pt modelId="{7DD8C9A8-DFB7-4AA1-A7EB-3F6F2506F61F}" type="sibTrans" cxnId="{BF67E81F-1A9C-4B55-9EB0-EF97B7BC4215}">
      <dgm:prSet/>
      <dgm:spPr/>
      <dgm:t>
        <a:bodyPr/>
        <a:lstStyle/>
        <a:p>
          <a:endParaRPr lang="fr-FR"/>
        </a:p>
      </dgm:t>
    </dgm:pt>
    <dgm:pt modelId="{CF1A92C2-3539-44D6-AC2D-EB86E5FD97F2}">
      <dgm:prSet phldrT="[Texte]"/>
      <dgm:spPr/>
      <dgm:t>
        <a:bodyPr/>
        <a:lstStyle/>
        <a:p>
          <a:r>
            <a:rPr lang="fr-FR" dirty="0" smtClean="0"/>
            <a:t>Amour personnel</a:t>
          </a:r>
          <a:endParaRPr lang="fr-FR" dirty="0"/>
        </a:p>
      </dgm:t>
    </dgm:pt>
    <dgm:pt modelId="{C43C4542-5450-498C-9918-F3454F6A6087}" type="parTrans" cxnId="{8D6A37AC-99EE-4133-BC3B-085E3D99A3CB}">
      <dgm:prSet/>
      <dgm:spPr/>
      <dgm:t>
        <a:bodyPr/>
        <a:lstStyle/>
        <a:p>
          <a:endParaRPr lang="fr-FR"/>
        </a:p>
      </dgm:t>
    </dgm:pt>
    <dgm:pt modelId="{2F6A67BE-2622-43C0-8FCC-F1720267F23D}" type="sibTrans" cxnId="{8D6A37AC-99EE-4133-BC3B-085E3D99A3CB}">
      <dgm:prSet/>
      <dgm:spPr/>
      <dgm:t>
        <a:bodyPr/>
        <a:lstStyle/>
        <a:p>
          <a:endParaRPr lang="fr-FR"/>
        </a:p>
      </dgm:t>
    </dgm:pt>
    <dgm:pt modelId="{84A14778-4127-4917-BACD-5FB975EA2A48}">
      <dgm:prSet custT="1">
        <dgm:style>
          <a:lnRef idx="1">
            <a:schemeClr val="accent3"/>
          </a:lnRef>
          <a:fillRef idx="2">
            <a:schemeClr val="accent3"/>
          </a:fillRef>
          <a:effectRef idx="1">
            <a:schemeClr val="accent3"/>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400" dirty="0" smtClean="0">
              <a:latin typeface="Arial Narrow" pitchFamily="34" charset="0"/>
            </a:rPr>
            <a:t>Échange ascendant exclusif qui « élève » et « éduque » l’enfant vers le haut. Premier amour, pour ceux qui nous ont donné la vie et ont voulu notre naissance. </a:t>
          </a:r>
          <a:endParaRPr lang="fr-FR" sz="2400" dirty="0">
            <a:latin typeface="Arial Narrow" pitchFamily="34" charset="0"/>
          </a:endParaRPr>
        </a:p>
      </dgm:t>
    </dgm:pt>
    <dgm:pt modelId="{905E31AC-D1B4-4A65-A65E-1B44AF0C813F}" type="parTrans" cxnId="{CA28C10A-8CD3-409F-97E8-3CF5A3D1FB14}">
      <dgm:prSet/>
      <dgm:spPr/>
      <dgm:t>
        <a:bodyPr/>
        <a:lstStyle/>
        <a:p>
          <a:endParaRPr lang="fr-FR"/>
        </a:p>
      </dgm:t>
    </dgm:pt>
    <dgm:pt modelId="{9234146A-4595-4A74-BAAA-82BAEF40B945}" type="sibTrans" cxnId="{CA28C10A-8CD3-409F-97E8-3CF5A3D1FB14}">
      <dgm:prSet/>
      <dgm:spPr/>
      <dgm:t>
        <a:bodyPr/>
        <a:lstStyle/>
        <a:p>
          <a:endParaRPr lang="fr-FR"/>
        </a:p>
      </dgm:t>
    </dgm:pt>
    <dgm:pt modelId="{1182EEE2-D697-4211-AE4B-E7FC18F0C284}">
      <dgm:prSet custT="1">
        <dgm:style>
          <a:lnRef idx="1">
            <a:schemeClr val="accent1"/>
          </a:lnRef>
          <a:fillRef idx="2">
            <a:schemeClr val="accent1"/>
          </a:fillRef>
          <a:effectRef idx="1">
            <a:schemeClr val="accent1"/>
          </a:effectRef>
          <a:fontRef idx="minor">
            <a:schemeClr val="dk1"/>
          </a:fontRef>
        </dgm:style>
      </dgm:prSet>
      <dgm:spPr/>
      <dgm:t>
        <a:bodyPr/>
        <a:lstStyle/>
        <a:p>
          <a:r>
            <a:rPr lang="fr-FR" sz="2400" dirty="0" smtClean="0">
              <a:latin typeface="Arial Narrow" pitchFamily="34" charset="0"/>
            </a:rPr>
            <a:t>L’enfant, par l’échange avec les parents, s’imprègne de leur aura et s’identifie à leur valeurs et principes.</a:t>
          </a:r>
          <a:endParaRPr lang="fr-FR" sz="2400" dirty="0">
            <a:latin typeface="Arial Narrow" pitchFamily="34" charset="0"/>
          </a:endParaRPr>
        </a:p>
      </dgm:t>
    </dgm:pt>
    <dgm:pt modelId="{08DA5F00-8B1B-422B-BA24-2FD5E08A5875}" type="parTrans" cxnId="{DCAB8831-5857-4E71-BF93-7E8FCFE10BE1}">
      <dgm:prSet/>
      <dgm:spPr/>
      <dgm:t>
        <a:bodyPr/>
        <a:lstStyle/>
        <a:p>
          <a:endParaRPr lang="fr-FR"/>
        </a:p>
      </dgm:t>
    </dgm:pt>
    <dgm:pt modelId="{7325F565-5C9C-4A05-A1AA-B3F8E62A386F}" type="sibTrans" cxnId="{DCAB8831-5857-4E71-BF93-7E8FCFE10BE1}">
      <dgm:prSet/>
      <dgm:spPr/>
      <dgm:t>
        <a:bodyPr/>
        <a:lstStyle/>
        <a:p>
          <a:endParaRPr lang="fr-FR"/>
        </a:p>
      </dgm:t>
    </dgm:pt>
    <dgm:pt modelId="{09F9EE26-DB1E-44F5-89CD-B9270772ED12}">
      <dgm:prSet custT="1">
        <dgm:style>
          <a:lnRef idx="1">
            <a:schemeClr val="accent4"/>
          </a:lnRef>
          <a:fillRef idx="2">
            <a:schemeClr val="accent4"/>
          </a:fillRef>
          <a:effectRef idx="1">
            <a:schemeClr val="accent4"/>
          </a:effectRef>
          <a:fontRef idx="minor">
            <a:schemeClr val="dk1"/>
          </a:fontRef>
        </dgm:style>
      </dgm:prSet>
      <dgm:spPr/>
      <dgm:t>
        <a:bodyPr/>
        <a:lstStyle/>
        <a:p>
          <a:r>
            <a:rPr lang="fr-FR" sz="2400" dirty="0" smtClean="0">
              <a:latin typeface="Arial Narrow" pitchFamily="34" charset="0"/>
            </a:rPr>
            <a:t>Sentiment d’identité, de se savoir aimé, destiné. </a:t>
          </a:r>
          <a:endParaRPr lang="fr-FR" sz="2400" dirty="0">
            <a:latin typeface="Arial Narrow" pitchFamily="34" charset="0"/>
          </a:endParaRPr>
        </a:p>
      </dgm:t>
    </dgm:pt>
    <dgm:pt modelId="{5797D5F6-31EE-43CB-9B5C-5D334289EE67}" type="parTrans" cxnId="{A6D018E3-3AE9-4E3B-89B5-750B14C0933B}">
      <dgm:prSet/>
      <dgm:spPr/>
      <dgm:t>
        <a:bodyPr/>
        <a:lstStyle/>
        <a:p>
          <a:endParaRPr lang="fr-FR"/>
        </a:p>
      </dgm:t>
    </dgm:pt>
    <dgm:pt modelId="{C503863A-0D5B-4710-ADC2-3B7A6317D18E}" type="sibTrans" cxnId="{A6D018E3-3AE9-4E3B-89B5-750B14C0933B}">
      <dgm:prSet/>
      <dgm:spPr/>
      <dgm:t>
        <a:bodyPr/>
        <a:lstStyle/>
        <a:p>
          <a:endParaRPr lang="fr-FR"/>
        </a:p>
      </dgm:t>
    </dgm:pt>
    <dgm:pt modelId="{FE3D3E04-FA19-4DCF-85B0-8F2524B20B45}" type="pres">
      <dgm:prSet presAssocID="{61EA250D-0BE7-4BF6-8B65-A481317C71DB}" presName="linear" presStyleCnt="0">
        <dgm:presLayoutVars>
          <dgm:dir/>
          <dgm:animLvl val="lvl"/>
          <dgm:resizeHandles val="exact"/>
        </dgm:presLayoutVars>
      </dgm:prSet>
      <dgm:spPr/>
      <dgm:t>
        <a:bodyPr/>
        <a:lstStyle/>
        <a:p>
          <a:endParaRPr lang="fr-FR"/>
        </a:p>
      </dgm:t>
    </dgm:pt>
    <dgm:pt modelId="{DF1E87CC-4FA5-49F4-811E-DECA38EE45E5}" type="pres">
      <dgm:prSet presAssocID="{9D39B4B4-8161-4E68-89F1-417F55F90722}" presName="parentLin" presStyleCnt="0"/>
      <dgm:spPr/>
    </dgm:pt>
    <dgm:pt modelId="{A40058F8-EF5B-493C-A1AE-BB8A385C5A41}" type="pres">
      <dgm:prSet presAssocID="{9D39B4B4-8161-4E68-89F1-417F55F90722}" presName="parentLeftMargin" presStyleLbl="node1" presStyleIdx="0" presStyleCnt="3"/>
      <dgm:spPr/>
      <dgm:t>
        <a:bodyPr/>
        <a:lstStyle/>
        <a:p>
          <a:endParaRPr lang="fr-FR"/>
        </a:p>
      </dgm:t>
    </dgm:pt>
    <dgm:pt modelId="{BC62EEB4-3292-4DB4-BD6E-EE8F668DB07A}" type="pres">
      <dgm:prSet presAssocID="{9D39B4B4-8161-4E68-89F1-417F55F90722}" presName="parentText" presStyleLbl="node1" presStyleIdx="0" presStyleCnt="3">
        <dgm:presLayoutVars>
          <dgm:chMax val="0"/>
          <dgm:bulletEnabled val="1"/>
        </dgm:presLayoutVars>
      </dgm:prSet>
      <dgm:spPr/>
      <dgm:t>
        <a:bodyPr/>
        <a:lstStyle/>
        <a:p>
          <a:endParaRPr lang="fr-FR"/>
        </a:p>
      </dgm:t>
    </dgm:pt>
    <dgm:pt modelId="{4C22AF4E-A0F8-4E4B-9B01-6DD1D1812FD5}" type="pres">
      <dgm:prSet presAssocID="{9D39B4B4-8161-4E68-89F1-417F55F90722}" presName="negativeSpace" presStyleCnt="0"/>
      <dgm:spPr/>
    </dgm:pt>
    <dgm:pt modelId="{450F6772-0E14-4D53-9015-A914D1CBE077}" type="pres">
      <dgm:prSet presAssocID="{9D39B4B4-8161-4E68-89F1-417F55F90722}" presName="childText" presStyleLbl="conFgAcc1" presStyleIdx="0" presStyleCnt="3">
        <dgm:presLayoutVars>
          <dgm:bulletEnabled val="1"/>
        </dgm:presLayoutVars>
      </dgm:prSet>
      <dgm:spPr/>
      <dgm:t>
        <a:bodyPr/>
        <a:lstStyle/>
        <a:p>
          <a:endParaRPr lang="fr-FR"/>
        </a:p>
      </dgm:t>
    </dgm:pt>
    <dgm:pt modelId="{E51D97CB-E844-4F44-83B8-FE1427FE8849}" type="pres">
      <dgm:prSet presAssocID="{05456328-18C6-434B-9A55-9E43BBC8E2B6}" presName="spaceBetweenRectangles" presStyleCnt="0"/>
      <dgm:spPr/>
    </dgm:pt>
    <dgm:pt modelId="{3481EB03-2AB0-4806-8D4D-0FD2EB140142}" type="pres">
      <dgm:prSet presAssocID="{0B9A65DC-A69B-49E0-9A4C-B62D7BCF5D23}" presName="parentLin" presStyleCnt="0"/>
      <dgm:spPr/>
    </dgm:pt>
    <dgm:pt modelId="{5435F40A-0B59-4944-987B-431DB790D168}" type="pres">
      <dgm:prSet presAssocID="{0B9A65DC-A69B-49E0-9A4C-B62D7BCF5D23}" presName="parentLeftMargin" presStyleLbl="node1" presStyleIdx="0" presStyleCnt="3"/>
      <dgm:spPr/>
      <dgm:t>
        <a:bodyPr/>
        <a:lstStyle/>
        <a:p>
          <a:endParaRPr lang="fr-FR"/>
        </a:p>
      </dgm:t>
    </dgm:pt>
    <dgm:pt modelId="{CC4DD63D-80BE-401B-AD54-FA9339C753F6}" type="pres">
      <dgm:prSet presAssocID="{0B9A65DC-A69B-49E0-9A4C-B62D7BCF5D23}" presName="parentText" presStyleLbl="node1" presStyleIdx="1" presStyleCnt="3" custScaleX="112195">
        <dgm:presLayoutVars>
          <dgm:chMax val="0"/>
          <dgm:bulletEnabled val="1"/>
        </dgm:presLayoutVars>
      </dgm:prSet>
      <dgm:spPr/>
      <dgm:t>
        <a:bodyPr/>
        <a:lstStyle/>
        <a:p>
          <a:endParaRPr lang="fr-FR"/>
        </a:p>
      </dgm:t>
    </dgm:pt>
    <dgm:pt modelId="{201FA515-A8D8-40FF-99AD-E1D1D27B1B3D}" type="pres">
      <dgm:prSet presAssocID="{0B9A65DC-A69B-49E0-9A4C-B62D7BCF5D23}" presName="negativeSpace" presStyleCnt="0"/>
      <dgm:spPr/>
    </dgm:pt>
    <dgm:pt modelId="{78A6BC7B-88ED-44F4-872E-6E1B33D8F8C6}" type="pres">
      <dgm:prSet presAssocID="{0B9A65DC-A69B-49E0-9A4C-B62D7BCF5D23}" presName="childText" presStyleLbl="conFgAcc1" presStyleIdx="1" presStyleCnt="3">
        <dgm:presLayoutVars>
          <dgm:bulletEnabled val="1"/>
        </dgm:presLayoutVars>
      </dgm:prSet>
      <dgm:spPr/>
      <dgm:t>
        <a:bodyPr/>
        <a:lstStyle/>
        <a:p>
          <a:endParaRPr lang="fr-FR"/>
        </a:p>
      </dgm:t>
    </dgm:pt>
    <dgm:pt modelId="{E2A8AA8F-A73F-4359-A4C4-2D304E591499}" type="pres">
      <dgm:prSet presAssocID="{7DD8C9A8-DFB7-4AA1-A7EB-3F6F2506F61F}" presName="spaceBetweenRectangles" presStyleCnt="0"/>
      <dgm:spPr/>
    </dgm:pt>
    <dgm:pt modelId="{E8ABC990-EAF7-45A5-97C6-6E6DF911C889}" type="pres">
      <dgm:prSet presAssocID="{CF1A92C2-3539-44D6-AC2D-EB86E5FD97F2}" presName="parentLin" presStyleCnt="0"/>
      <dgm:spPr/>
    </dgm:pt>
    <dgm:pt modelId="{4A489C1D-8BC1-4ABE-A132-3069549E9D1C}" type="pres">
      <dgm:prSet presAssocID="{CF1A92C2-3539-44D6-AC2D-EB86E5FD97F2}" presName="parentLeftMargin" presStyleLbl="node1" presStyleIdx="1" presStyleCnt="3"/>
      <dgm:spPr/>
      <dgm:t>
        <a:bodyPr/>
        <a:lstStyle/>
        <a:p>
          <a:endParaRPr lang="fr-FR"/>
        </a:p>
      </dgm:t>
    </dgm:pt>
    <dgm:pt modelId="{4EDD5E00-7263-4996-A454-853ABA973E30}" type="pres">
      <dgm:prSet presAssocID="{CF1A92C2-3539-44D6-AC2D-EB86E5FD97F2}" presName="parentText" presStyleLbl="node1" presStyleIdx="2" presStyleCnt="3">
        <dgm:presLayoutVars>
          <dgm:chMax val="0"/>
          <dgm:bulletEnabled val="1"/>
        </dgm:presLayoutVars>
      </dgm:prSet>
      <dgm:spPr/>
      <dgm:t>
        <a:bodyPr/>
        <a:lstStyle/>
        <a:p>
          <a:endParaRPr lang="fr-FR"/>
        </a:p>
      </dgm:t>
    </dgm:pt>
    <dgm:pt modelId="{349C42BA-FD35-4AAC-80CC-D93BC0DF1569}" type="pres">
      <dgm:prSet presAssocID="{CF1A92C2-3539-44D6-AC2D-EB86E5FD97F2}" presName="negativeSpace" presStyleCnt="0"/>
      <dgm:spPr/>
    </dgm:pt>
    <dgm:pt modelId="{CF20515F-F957-4AE8-BC78-0161F68FE328}" type="pres">
      <dgm:prSet presAssocID="{CF1A92C2-3539-44D6-AC2D-EB86E5FD97F2}" presName="childText" presStyleLbl="conFgAcc1" presStyleIdx="2" presStyleCnt="3">
        <dgm:presLayoutVars>
          <dgm:bulletEnabled val="1"/>
        </dgm:presLayoutVars>
      </dgm:prSet>
      <dgm:spPr/>
      <dgm:t>
        <a:bodyPr/>
        <a:lstStyle/>
        <a:p>
          <a:endParaRPr lang="fr-FR"/>
        </a:p>
      </dgm:t>
    </dgm:pt>
  </dgm:ptLst>
  <dgm:cxnLst>
    <dgm:cxn modelId="{8D6A37AC-99EE-4133-BC3B-085E3D99A3CB}" srcId="{61EA250D-0BE7-4BF6-8B65-A481317C71DB}" destId="{CF1A92C2-3539-44D6-AC2D-EB86E5FD97F2}" srcOrd="2" destOrd="0" parTransId="{C43C4542-5450-498C-9918-F3454F6A6087}" sibTransId="{2F6A67BE-2622-43C0-8FCC-F1720267F23D}"/>
    <dgm:cxn modelId="{F94BE52E-0EC3-4ADA-A3B5-6F03CEF26F9B}" type="presOf" srcId="{0B9A65DC-A69B-49E0-9A4C-B62D7BCF5D23}" destId="{5435F40A-0B59-4944-987B-431DB790D168}" srcOrd="0" destOrd="0" presId="urn:microsoft.com/office/officeart/2005/8/layout/list1"/>
    <dgm:cxn modelId="{1FAADB09-9C13-498E-B9C9-5363FC12932D}" type="presOf" srcId="{9D39B4B4-8161-4E68-89F1-417F55F90722}" destId="{A40058F8-EF5B-493C-A1AE-BB8A385C5A41}" srcOrd="0" destOrd="0" presId="urn:microsoft.com/office/officeart/2005/8/layout/list1"/>
    <dgm:cxn modelId="{00FD8A33-99F4-4472-B798-71D211E599CD}" type="presOf" srcId="{9D39B4B4-8161-4E68-89F1-417F55F90722}" destId="{BC62EEB4-3292-4DB4-BD6E-EE8F668DB07A}" srcOrd="1" destOrd="0" presId="urn:microsoft.com/office/officeart/2005/8/layout/list1"/>
    <dgm:cxn modelId="{011C97D4-7355-46C0-90BB-3A502F462E45}" type="presOf" srcId="{CF1A92C2-3539-44D6-AC2D-EB86E5FD97F2}" destId="{4A489C1D-8BC1-4ABE-A132-3069549E9D1C}" srcOrd="0" destOrd="0" presId="urn:microsoft.com/office/officeart/2005/8/layout/list1"/>
    <dgm:cxn modelId="{604DDC8E-3A4A-45F8-8122-4EE98CC099BA}" type="presOf" srcId="{0B9A65DC-A69B-49E0-9A4C-B62D7BCF5D23}" destId="{CC4DD63D-80BE-401B-AD54-FA9339C753F6}" srcOrd="1" destOrd="0" presId="urn:microsoft.com/office/officeart/2005/8/layout/list1"/>
    <dgm:cxn modelId="{CA28C10A-8CD3-409F-97E8-3CF5A3D1FB14}" srcId="{9D39B4B4-8161-4E68-89F1-417F55F90722}" destId="{84A14778-4127-4917-BACD-5FB975EA2A48}" srcOrd="0" destOrd="0" parTransId="{905E31AC-D1B4-4A65-A65E-1B44AF0C813F}" sibTransId="{9234146A-4595-4A74-BAAA-82BAEF40B945}"/>
    <dgm:cxn modelId="{A66B02EA-9D8E-4428-B8C8-94AD9E53DF00}" type="presOf" srcId="{1182EEE2-D697-4211-AE4B-E7FC18F0C284}" destId="{78A6BC7B-88ED-44F4-872E-6E1B33D8F8C6}" srcOrd="0" destOrd="0" presId="urn:microsoft.com/office/officeart/2005/8/layout/list1"/>
    <dgm:cxn modelId="{CDA87109-290F-4F7F-87FA-E00CF09C38A2}" type="presOf" srcId="{61EA250D-0BE7-4BF6-8B65-A481317C71DB}" destId="{FE3D3E04-FA19-4DCF-85B0-8F2524B20B45}" srcOrd="0" destOrd="0" presId="urn:microsoft.com/office/officeart/2005/8/layout/list1"/>
    <dgm:cxn modelId="{E9CA7CCD-D9B6-451A-B76C-5DA972CE3F8F}" srcId="{61EA250D-0BE7-4BF6-8B65-A481317C71DB}" destId="{9D39B4B4-8161-4E68-89F1-417F55F90722}" srcOrd="0" destOrd="0" parTransId="{54DBA5E2-A1AA-4E35-BA02-00A2858BE2F5}" sibTransId="{05456328-18C6-434B-9A55-9E43BBC8E2B6}"/>
    <dgm:cxn modelId="{E584653F-9F87-4705-87D4-18D82F4E37A9}" type="presOf" srcId="{09F9EE26-DB1E-44F5-89CD-B9270772ED12}" destId="{CF20515F-F957-4AE8-BC78-0161F68FE328}" srcOrd="0" destOrd="0" presId="urn:microsoft.com/office/officeart/2005/8/layout/list1"/>
    <dgm:cxn modelId="{A6D018E3-3AE9-4E3B-89B5-750B14C0933B}" srcId="{CF1A92C2-3539-44D6-AC2D-EB86E5FD97F2}" destId="{09F9EE26-DB1E-44F5-89CD-B9270772ED12}" srcOrd="0" destOrd="0" parTransId="{5797D5F6-31EE-43CB-9B5C-5D334289EE67}" sibTransId="{C503863A-0D5B-4710-ADC2-3B7A6317D18E}"/>
    <dgm:cxn modelId="{C50E6F8D-3CCB-4230-A0DF-97129BB2CAE9}" type="presOf" srcId="{CF1A92C2-3539-44D6-AC2D-EB86E5FD97F2}" destId="{4EDD5E00-7263-4996-A454-853ABA973E30}" srcOrd="1" destOrd="0" presId="urn:microsoft.com/office/officeart/2005/8/layout/list1"/>
    <dgm:cxn modelId="{DCAB8831-5857-4E71-BF93-7E8FCFE10BE1}" srcId="{0B9A65DC-A69B-49E0-9A4C-B62D7BCF5D23}" destId="{1182EEE2-D697-4211-AE4B-E7FC18F0C284}" srcOrd="0" destOrd="0" parTransId="{08DA5F00-8B1B-422B-BA24-2FD5E08A5875}" sibTransId="{7325F565-5C9C-4A05-A1AA-B3F8E62A386F}"/>
    <dgm:cxn modelId="{0AB17621-7AF9-4B2B-856D-7AF02BFC30D4}" type="presOf" srcId="{84A14778-4127-4917-BACD-5FB975EA2A48}" destId="{450F6772-0E14-4D53-9015-A914D1CBE077}" srcOrd="0" destOrd="0" presId="urn:microsoft.com/office/officeart/2005/8/layout/list1"/>
    <dgm:cxn modelId="{BF67E81F-1A9C-4B55-9EB0-EF97B7BC4215}" srcId="{61EA250D-0BE7-4BF6-8B65-A481317C71DB}" destId="{0B9A65DC-A69B-49E0-9A4C-B62D7BCF5D23}" srcOrd="1" destOrd="0" parTransId="{B8FB655F-0C1C-40DE-A2E8-02EE05681F66}" sibTransId="{7DD8C9A8-DFB7-4AA1-A7EB-3F6F2506F61F}"/>
    <dgm:cxn modelId="{877013EB-BE58-434D-BB39-002B29E558A9}" type="presParOf" srcId="{FE3D3E04-FA19-4DCF-85B0-8F2524B20B45}" destId="{DF1E87CC-4FA5-49F4-811E-DECA38EE45E5}" srcOrd="0" destOrd="0" presId="urn:microsoft.com/office/officeart/2005/8/layout/list1"/>
    <dgm:cxn modelId="{822B5525-85CB-4D2B-A6D3-4FEFE0A40E1F}" type="presParOf" srcId="{DF1E87CC-4FA5-49F4-811E-DECA38EE45E5}" destId="{A40058F8-EF5B-493C-A1AE-BB8A385C5A41}" srcOrd="0" destOrd="0" presId="urn:microsoft.com/office/officeart/2005/8/layout/list1"/>
    <dgm:cxn modelId="{9DFFBCBA-629A-454B-8C01-86E412BB1634}" type="presParOf" srcId="{DF1E87CC-4FA5-49F4-811E-DECA38EE45E5}" destId="{BC62EEB4-3292-4DB4-BD6E-EE8F668DB07A}" srcOrd="1" destOrd="0" presId="urn:microsoft.com/office/officeart/2005/8/layout/list1"/>
    <dgm:cxn modelId="{AE789C8C-E590-42B9-A94A-00E986B30F2D}" type="presParOf" srcId="{FE3D3E04-FA19-4DCF-85B0-8F2524B20B45}" destId="{4C22AF4E-A0F8-4E4B-9B01-6DD1D1812FD5}" srcOrd="1" destOrd="0" presId="urn:microsoft.com/office/officeart/2005/8/layout/list1"/>
    <dgm:cxn modelId="{57EE1464-DF16-4326-A90C-44E4621304E0}" type="presParOf" srcId="{FE3D3E04-FA19-4DCF-85B0-8F2524B20B45}" destId="{450F6772-0E14-4D53-9015-A914D1CBE077}" srcOrd="2" destOrd="0" presId="urn:microsoft.com/office/officeart/2005/8/layout/list1"/>
    <dgm:cxn modelId="{B1C260F3-87F3-42F2-BFD3-769F5F26530F}" type="presParOf" srcId="{FE3D3E04-FA19-4DCF-85B0-8F2524B20B45}" destId="{E51D97CB-E844-4F44-83B8-FE1427FE8849}" srcOrd="3" destOrd="0" presId="urn:microsoft.com/office/officeart/2005/8/layout/list1"/>
    <dgm:cxn modelId="{4DA8CF81-007D-4FD0-B2D0-1F1329525135}" type="presParOf" srcId="{FE3D3E04-FA19-4DCF-85B0-8F2524B20B45}" destId="{3481EB03-2AB0-4806-8D4D-0FD2EB140142}" srcOrd="4" destOrd="0" presId="urn:microsoft.com/office/officeart/2005/8/layout/list1"/>
    <dgm:cxn modelId="{3E360946-06CB-4FF5-A994-49CABF3FFE93}" type="presParOf" srcId="{3481EB03-2AB0-4806-8D4D-0FD2EB140142}" destId="{5435F40A-0B59-4944-987B-431DB790D168}" srcOrd="0" destOrd="0" presId="urn:microsoft.com/office/officeart/2005/8/layout/list1"/>
    <dgm:cxn modelId="{E888B313-3F4B-4B52-A9D3-76F6D09C0243}" type="presParOf" srcId="{3481EB03-2AB0-4806-8D4D-0FD2EB140142}" destId="{CC4DD63D-80BE-401B-AD54-FA9339C753F6}" srcOrd="1" destOrd="0" presId="urn:microsoft.com/office/officeart/2005/8/layout/list1"/>
    <dgm:cxn modelId="{B6638A77-28D8-416C-85C5-92405001079D}" type="presParOf" srcId="{FE3D3E04-FA19-4DCF-85B0-8F2524B20B45}" destId="{201FA515-A8D8-40FF-99AD-E1D1D27B1B3D}" srcOrd="5" destOrd="0" presId="urn:microsoft.com/office/officeart/2005/8/layout/list1"/>
    <dgm:cxn modelId="{3D6D6411-05D3-4742-AA84-65F04BBB8AEA}" type="presParOf" srcId="{FE3D3E04-FA19-4DCF-85B0-8F2524B20B45}" destId="{78A6BC7B-88ED-44F4-872E-6E1B33D8F8C6}" srcOrd="6" destOrd="0" presId="urn:microsoft.com/office/officeart/2005/8/layout/list1"/>
    <dgm:cxn modelId="{DDDD50B8-EF05-451A-8836-86DEE1D2F58B}" type="presParOf" srcId="{FE3D3E04-FA19-4DCF-85B0-8F2524B20B45}" destId="{E2A8AA8F-A73F-4359-A4C4-2D304E591499}" srcOrd="7" destOrd="0" presId="urn:microsoft.com/office/officeart/2005/8/layout/list1"/>
    <dgm:cxn modelId="{3F17F070-4369-4FF1-A2BA-E4C6F6DAC3A9}" type="presParOf" srcId="{FE3D3E04-FA19-4DCF-85B0-8F2524B20B45}" destId="{E8ABC990-EAF7-45A5-97C6-6E6DF911C889}" srcOrd="8" destOrd="0" presId="urn:microsoft.com/office/officeart/2005/8/layout/list1"/>
    <dgm:cxn modelId="{9C6E9C1F-7BEE-4A35-823A-FC10830BEB63}" type="presParOf" srcId="{E8ABC990-EAF7-45A5-97C6-6E6DF911C889}" destId="{4A489C1D-8BC1-4ABE-A132-3069549E9D1C}" srcOrd="0" destOrd="0" presId="urn:microsoft.com/office/officeart/2005/8/layout/list1"/>
    <dgm:cxn modelId="{2EAEA5FE-ADE2-4C60-97BF-035DCA67D21F}" type="presParOf" srcId="{E8ABC990-EAF7-45A5-97C6-6E6DF911C889}" destId="{4EDD5E00-7263-4996-A454-853ABA973E30}" srcOrd="1" destOrd="0" presId="urn:microsoft.com/office/officeart/2005/8/layout/list1"/>
    <dgm:cxn modelId="{E1841DD6-075C-40A5-9311-13A9834B8047}" type="presParOf" srcId="{FE3D3E04-FA19-4DCF-85B0-8F2524B20B45}" destId="{349C42BA-FD35-4AAC-80CC-D93BC0DF1569}" srcOrd="9" destOrd="0" presId="urn:microsoft.com/office/officeart/2005/8/layout/list1"/>
    <dgm:cxn modelId="{9127CC2E-640B-4CD1-88C0-DF1345898699}" type="presParOf" srcId="{FE3D3E04-FA19-4DCF-85B0-8F2524B20B45}" destId="{CF20515F-F957-4AE8-BC78-0161F68FE32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1EA250D-0BE7-4BF6-8B65-A481317C71DB}"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fr-FR"/>
        </a:p>
      </dgm:t>
    </dgm:pt>
    <dgm:pt modelId="{9D39B4B4-8161-4E68-89F1-417F55F90722}">
      <dgm:prSet phldrT="[Texte]" custT="1"/>
      <dgm:spPr/>
      <dgm:t>
        <a:bodyPr/>
        <a:lstStyle/>
        <a:p>
          <a:r>
            <a:rPr lang="fr-FR" sz="2000" b="1" dirty="0" smtClean="0">
              <a:latin typeface="Arial Narrow" pitchFamily="34" charset="0"/>
            </a:rPr>
            <a:t>Branches de l’amour</a:t>
          </a:r>
          <a:endParaRPr lang="fr-FR" sz="2000" dirty="0">
            <a:latin typeface="Arial Narrow" pitchFamily="34" charset="0"/>
          </a:endParaRPr>
        </a:p>
      </dgm:t>
    </dgm:pt>
    <dgm:pt modelId="{54DBA5E2-A1AA-4E35-BA02-00A2858BE2F5}" type="parTrans" cxnId="{E9CA7CCD-D9B6-451A-B76C-5DA972CE3F8F}">
      <dgm:prSet/>
      <dgm:spPr/>
      <dgm:t>
        <a:bodyPr/>
        <a:lstStyle/>
        <a:p>
          <a:endParaRPr lang="fr-FR"/>
        </a:p>
      </dgm:t>
    </dgm:pt>
    <dgm:pt modelId="{05456328-18C6-434B-9A55-9E43BBC8E2B6}" type="sibTrans" cxnId="{E9CA7CCD-D9B6-451A-B76C-5DA972CE3F8F}">
      <dgm:prSet/>
      <dgm:spPr/>
      <dgm:t>
        <a:bodyPr/>
        <a:lstStyle/>
        <a:p>
          <a:endParaRPr lang="fr-FR"/>
        </a:p>
      </dgm:t>
    </dgm:pt>
    <dgm:pt modelId="{0B9A65DC-A69B-49E0-9A4C-B62D7BCF5D23}">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1600" dirty="0" smtClean="0">
              <a:latin typeface="Arial Narrow" pitchFamily="34" charset="0"/>
            </a:rPr>
            <a:t>Amour de partage et de négociation</a:t>
          </a:r>
          <a:endParaRPr lang="fr-FR" sz="1600" dirty="0">
            <a:latin typeface="Arial Narrow" pitchFamily="34" charset="0"/>
          </a:endParaRPr>
        </a:p>
      </dgm:t>
    </dgm:pt>
    <dgm:pt modelId="{B8FB655F-0C1C-40DE-A2E8-02EE05681F66}" type="parTrans" cxnId="{BF67E81F-1A9C-4B55-9EB0-EF97B7BC4215}">
      <dgm:prSet/>
      <dgm:spPr/>
      <dgm:t>
        <a:bodyPr/>
        <a:lstStyle/>
        <a:p>
          <a:endParaRPr lang="fr-FR"/>
        </a:p>
      </dgm:t>
    </dgm:pt>
    <dgm:pt modelId="{7DD8C9A8-DFB7-4AA1-A7EB-3F6F2506F61F}" type="sibTrans" cxnId="{BF67E81F-1A9C-4B55-9EB0-EF97B7BC4215}">
      <dgm:prSet/>
      <dgm:spPr/>
      <dgm:t>
        <a:bodyPr/>
        <a:lstStyle/>
        <a:p>
          <a:endParaRPr lang="fr-FR"/>
        </a:p>
      </dgm:t>
    </dgm:pt>
    <dgm:pt modelId="{CF1A92C2-3539-44D6-AC2D-EB86E5FD97F2}">
      <dgm:prSet phldrT="[Texte]" custT="1"/>
      <dgm:spPr/>
      <dgm:t>
        <a:bodyPr/>
        <a:lstStyle/>
        <a:p>
          <a:r>
            <a:rPr lang="fr-FR" sz="1800" dirty="0" smtClean="0"/>
            <a:t>Échanges fraternels</a:t>
          </a:r>
          <a:endParaRPr lang="fr-FR" sz="1800" dirty="0"/>
        </a:p>
      </dgm:t>
    </dgm:pt>
    <dgm:pt modelId="{C43C4542-5450-498C-9918-F3454F6A6087}" type="parTrans" cxnId="{8D6A37AC-99EE-4133-BC3B-085E3D99A3CB}">
      <dgm:prSet/>
      <dgm:spPr/>
      <dgm:t>
        <a:bodyPr/>
        <a:lstStyle/>
        <a:p>
          <a:endParaRPr lang="fr-FR"/>
        </a:p>
      </dgm:t>
    </dgm:pt>
    <dgm:pt modelId="{2F6A67BE-2622-43C0-8FCC-F1720267F23D}" type="sibTrans" cxnId="{8D6A37AC-99EE-4133-BC3B-085E3D99A3CB}">
      <dgm:prSet/>
      <dgm:spPr/>
      <dgm:t>
        <a:bodyPr/>
        <a:lstStyle/>
        <a:p>
          <a:endParaRPr lang="fr-FR"/>
        </a:p>
      </dgm:t>
    </dgm:pt>
    <dgm:pt modelId="{84A14778-4127-4917-BACD-5FB975EA2A48}">
      <dgm:prSet custT="1">
        <dgm:style>
          <a:lnRef idx="1">
            <a:schemeClr val="accent3"/>
          </a:lnRef>
          <a:fillRef idx="2">
            <a:schemeClr val="accent3"/>
          </a:fillRef>
          <a:effectRef idx="1">
            <a:schemeClr val="accent3"/>
          </a:effectRef>
          <a:fontRef idx="minor">
            <a:schemeClr val="dk1"/>
          </a:fontRef>
        </dgm:style>
      </dgm:prSet>
      <dgm:spPr/>
      <dgm:t>
        <a:bodyPr/>
        <a:lstStyle/>
        <a:p>
          <a:r>
            <a:rPr lang="fr-FR" sz="2000" dirty="0" smtClean="0">
              <a:latin typeface="Arial Narrow" pitchFamily="34" charset="0"/>
            </a:rPr>
            <a:t>échange horizontal, réciproque, multiple, qui élargit l’horizon</a:t>
          </a:r>
          <a:endParaRPr lang="fr-FR" sz="2000" dirty="0">
            <a:latin typeface="Arial Narrow" pitchFamily="34" charset="0"/>
          </a:endParaRPr>
        </a:p>
      </dgm:t>
    </dgm:pt>
    <dgm:pt modelId="{905E31AC-D1B4-4A65-A65E-1B44AF0C813F}" type="parTrans" cxnId="{CA28C10A-8CD3-409F-97E8-3CF5A3D1FB14}">
      <dgm:prSet/>
      <dgm:spPr/>
      <dgm:t>
        <a:bodyPr/>
        <a:lstStyle/>
        <a:p>
          <a:endParaRPr lang="fr-FR"/>
        </a:p>
      </dgm:t>
    </dgm:pt>
    <dgm:pt modelId="{9234146A-4595-4A74-BAAA-82BAEF40B945}" type="sibTrans" cxnId="{CA28C10A-8CD3-409F-97E8-3CF5A3D1FB14}">
      <dgm:prSet/>
      <dgm:spPr/>
      <dgm:t>
        <a:bodyPr/>
        <a:lstStyle/>
        <a:p>
          <a:endParaRPr lang="fr-FR"/>
        </a:p>
      </dgm:t>
    </dgm:pt>
    <dgm:pt modelId="{1182EEE2-D697-4211-AE4B-E7FC18F0C284}">
      <dgm:prSet custT="1">
        <dgm:style>
          <a:lnRef idx="1">
            <a:schemeClr val="accent2"/>
          </a:lnRef>
          <a:fillRef idx="2">
            <a:schemeClr val="accent2"/>
          </a:fillRef>
          <a:effectRef idx="1">
            <a:schemeClr val="accent2"/>
          </a:effectRef>
          <a:fontRef idx="minor">
            <a:schemeClr val="dk1"/>
          </a:fontRef>
        </dgm:style>
      </dgm:prSet>
      <dgm:spPr/>
      <dgm:t>
        <a:bodyPr/>
        <a:lstStyle/>
        <a:p>
          <a:r>
            <a:rPr lang="fr-FR" sz="2400" dirty="0" smtClean="0">
              <a:latin typeface="Arial Narrow" pitchFamily="34" charset="0"/>
            </a:rPr>
            <a:t>Gains : sens de l’émulation, du jeu, de l’équipe, de l’entraide, du partage</a:t>
          </a:r>
          <a:endParaRPr lang="fr-FR" sz="2400" dirty="0">
            <a:latin typeface="Arial Narrow" pitchFamily="34" charset="0"/>
          </a:endParaRPr>
        </a:p>
      </dgm:t>
    </dgm:pt>
    <dgm:pt modelId="{08DA5F00-8B1B-422B-BA24-2FD5E08A5875}" type="parTrans" cxnId="{DCAB8831-5857-4E71-BF93-7E8FCFE10BE1}">
      <dgm:prSet/>
      <dgm:spPr/>
      <dgm:t>
        <a:bodyPr/>
        <a:lstStyle/>
        <a:p>
          <a:endParaRPr lang="fr-FR"/>
        </a:p>
      </dgm:t>
    </dgm:pt>
    <dgm:pt modelId="{7325F565-5C9C-4A05-A1AA-B3F8E62A386F}" type="sibTrans" cxnId="{DCAB8831-5857-4E71-BF93-7E8FCFE10BE1}">
      <dgm:prSet/>
      <dgm:spPr/>
      <dgm:t>
        <a:bodyPr/>
        <a:lstStyle/>
        <a:p>
          <a:endParaRPr lang="fr-FR"/>
        </a:p>
      </dgm:t>
    </dgm:pt>
    <dgm:pt modelId="{09F9EE26-DB1E-44F5-89CD-B9270772ED12}">
      <dgm:prSet custT="1">
        <dgm:style>
          <a:lnRef idx="1">
            <a:schemeClr val="accent4"/>
          </a:lnRef>
          <a:fillRef idx="2">
            <a:schemeClr val="accent4"/>
          </a:fillRef>
          <a:effectRef idx="1">
            <a:schemeClr val="accent4"/>
          </a:effectRef>
          <a:fontRef idx="minor">
            <a:schemeClr val="dk1"/>
          </a:fontRef>
        </dgm:style>
      </dgm:prSet>
      <dgm:spPr/>
      <dgm:t>
        <a:bodyPr/>
        <a:lstStyle/>
        <a:p>
          <a:r>
            <a:rPr lang="fr-FR" sz="2000" dirty="0" smtClean="0">
              <a:latin typeface="Arial Narrow" pitchFamily="34" charset="0"/>
            </a:rPr>
            <a:t>On se passe les vêtements, les jouets, les connaissances</a:t>
          </a:r>
          <a:endParaRPr lang="fr-FR" sz="2000" dirty="0">
            <a:latin typeface="Arial Narrow" pitchFamily="34" charset="0"/>
          </a:endParaRPr>
        </a:p>
      </dgm:t>
    </dgm:pt>
    <dgm:pt modelId="{5797D5F6-31EE-43CB-9B5C-5D334289EE67}" type="parTrans" cxnId="{A6D018E3-3AE9-4E3B-89B5-750B14C0933B}">
      <dgm:prSet/>
      <dgm:spPr/>
      <dgm:t>
        <a:bodyPr/>
        <a:lstStyle/>
        <a:p>
          <a:endParaRPr lang="fr-FR"/>
        </a:p>
      </dgm:t>
    </dgm:pt>
    <dgm:pt modelId="{C503863A-0D5B-4710-ADC2-3B7A6317D18E}" type="sibTrans" cxnId="{A6D018E3-3AE9-4E3B-89B5-750B14C0933B}">
      <dgm:prSet/>
      <dgm:spPr/>
      <dgm:t>
        <a:bodyPr/>
        <a:lstStyle/>
        <a:p>
          <a:endParaRPr lang="fr-FR"/>
        </a:p>
      </dgm:t>
    </dgm:pt>
    <dgm:pt modelId="{FE3D3E04-FA19-4DCF-85B0-8F2524B20B45}" type="pres">
      <dgm:prSet presAssocID="{61EA250D-0BE7-4BF6-8B65-A481317C71DB}" presName="linear" presStyleCnt="0">
        <dgm:presLayoutVars>
          <dgm:dir/>
          <dgm:animLvl val="lvl"/>
          <dgm:resizeHandles val="exact"/>
        </dgm:presLayoutVars>
      </dgm:prSet>
      <dgm:spPr/>
      <dgm:t>
        <a:bodyPr/>
        <a:lstStyle/>
        <a:p>
          <a:endParaRPr lang="fr-FR"/>
        </a:p>
      </dgm:t>
    </dgm:pt>
    <dgm:pt modelId="{DF1E87CC-4FA5-49F4-811E-DECA38EE45E5}" type="pres">
      <dgm:prSet presAssocID="{9D39B4B4-8161-4E68-89F1-417F55F90722}" presName="parentLin" presStyleCnt="0"/>
      <dgm:spPr/>
    </dgm:pt>
    <dgm:pt modelId="{A40058F8-EF5B-493C-A1AE-BB8A385C5A41}" type="pres">
      <dgm:prSet presAssocID="{9D39B4B4-8161-4E68-89F1-417F55F90722}" presName="parentLeftMargin" presStyleLbl="node1" presStyleIdx="0" presStyleCnt="3"/>
      <dgm:spPr/>
      <dgm:t>
        <a:bodyPr/>
        <a:lstStyle/>
        <a:p>
          <a:endParaRPr lang="fr-FR"/>
        </a:p>
      </dgm:t>
    </dgm:pt>
    <dgm:pt modelId="{BC62EEB4-3292-4DB4-BD6E-EE8F668DB07A}" type="pres">
      <dgm:prSet presAssocID="{9D39B4B4-8161-4E68-89F1-417F55F90722}" presName="parentText" presStyleLbl="node1" presStyleIdx="0" presStyleCnt="3" custLinFactY="-57815" custLinFactNeighborX="7143" custLinFactNeighborY="-100000">
        <dgm:presLayoutVars>
          <dgm:chMax val="0"/>
          <dgm:bulletEnabled val="1"/>
        </dgm:presLayoutVars>
      </dgm:prSet>
      <dgm:spPr/>
      <dgm:t>
        <a:bodyPr/>
        <a:lstStyle/>
        <a:p>
          <a:endParaRPr lang="fr-FR"/>
        </a:p>
      </dgm:t>
    </dgm:pt>
    <dgm:pt modelId="{4C22AF4E-A0F8-4E4B-9B01-6DD1D1812FD5}" type="pres">
      <dgm:prSet presAssocID="{9D39B4B4-8161-4E68-89F1-417F55F90722}" presName="negativeSpace" presStyleCnt="0"/>
      <dgm:spPr/>
    </dgm:pt>
    <dgm:pt modelId="{450F6772-0E14-4D53-9015-A914D1CBE077}" type="pres">
      <dgm:prSet presAssocID="{9D39B4B4-8161-4E68-89F1-417F55F90722}" presName="childText" presStyleLbl="conFgAcc1" presStyleIdx="0" presStyleCnt="3" custScaleY="81483" custLinFactNeighborY="13217">
        <dgm:presLayoutVars>
          <dgm:bulletEnabled val="1"/>
        </dgm:presLayoutVars>
      </dgm:prSet>
      <dgm:spPr/>
      <dgm:t>
        <a:bodyPr/>
        <a:lstStyle/>
        <a:p>
          <a:endParaRPr lang="fr-FR"/>
        </a:p>
      </dgm:t>
    </dgm:pt>
    <dgm:pt modelId="{E51D97CB-E844-4F44-83B8-FE1427FE8849}" type="pres">
      <dgm:prSet presAssocID="{05456328-18C6-434B-9A55-9E43BBC8E2B6}" presName="spaceBetweenRectangles" presStyleCnt="0"/>
      <dgm:spPr/>
    </dgm:pt>
    <dgm:pt modelId="{3481EB03-2AB0-4806-8D4D-0FD2EB140142}" type="pres">
      <dgm:prSet presAssocID="{0B9A65DC-A69B-49E0-9A4C-B62D7BCF5D23}" presName="parentLin" presStyleCnt="0"/>
      <dgm:spPr/>
    </dgm:pt>
    <dgm:pt modelId="{5435F40A-0B59-4944-987B-431DB790D168}" type="pres">
      <dgm:prSet presAssocID="{0B9A65DC-A69B-49E0-9A4C-B62D7BCF5D23}" presName="parentLeftMargin" presStyleLbl="node1" presStyleIdx="0" presStyleCnt="3"/>
      <dgm:spPr/>
      <dgm:t>
        <a:bodyPr/>
        <a:lstStyle/>
        <a:p>
          <a:endParaRPr lang="fr-FR"/>
        </a:p>
      </dgm:t>
    </dgm:pt>
    <dgm:pt modelId="{CC4DD63D-80BE-401B-AD54-FA9339C753F6}" type="pres">
      <dgm:prSet presAssocID="{0B9A65DC-A69B-49E0-9A4C-B62D7BCF5D23}" presName="parentText" presStyleLbl="node1" presStyleIdx="1" presStyleCnt="3" custScaleX="114286" custScaleY="90471" custLinFactNeighborX="7143" custLinFactNeighborY="-10648">
        <dgm:presLayoutVars>
          <dgm:chMax val="0"/>
          <dgm:bulletEnabled val="1"/>
        </dgm:presLayoutVars>
      </dgm:prSet>
      <dgm:spPr/>
      <dgm:t>
        <a:bodyPr/>
        <a:lstStyle/>
        <a:p>
          <a:endParaRPr lang="fr-FR"/>
        </a:p>
      </dgm:t>
    </dgm:pt>
    <dgm:pt modelId="{201FA515-A8D8-40FF-99AD-E1D1D27B1B3D}" type="pres">
      <dgm:prSet presAssocID="{0B9A65DC-A69B-49E0-9A4C-B62D7BCF5D23}" presName="negativeSpace" presStyleCnt="0"/>
      <dgm:spPr/>
    </dgm:pt>
    <dgm:pt modelId="{78A6BC7B-88ED-44F4-872E-6E1B33D8F8C6}" type="pres">
      <dgm:prSet presAssocID="{0B9A65DC-A69B-49E0-9A4C-B62D7BCF5D23}" presName="childText" presStyleLbl="conFgAcc1" presStyleIdx="1" presStyleCnt="3" custScaleY="89738" custLinFactNeighborY="2209">
        <dgm:presLayoutVars>
          <dgm:bulletEnabled val="1"/>
        </dgm:presLayoutVars>
      </dgm:prSet>
      <dgm:spPr/>
      <dgm:t>
        <a:bodyPr/>
        <a:lstStyle/>
        <a:p>
          <a:endParaRPr lang="fr-FR"/>
        </a:p>
      </dgm:t>
    </dgm:pt>
    <dgm:pt modelId="{E2A8AA8F-A73F-4359-A4C4-2D304E591499}" type="pres">
      <dgm:prSet presAssocID="{7DD8C9A8-DFB7-4AA1-A7EB-3F6F2506F61F}" presName="spaceBetweenRectangles" presStyleCnt="0"/>
      <dgm:spPr/>
    </dgm:pt>
    <dgm:pt modelId="{E8ABC990-EAF7-45A5-97C6-6E6DF911C889}" type="pres">
      <dgm:prSet presAssocID="{CF1A92C2-3539-44D6-AC2D-EB86E5FD97F2}" presName="parentLin" presStyleCnt="0"/>
      <dgm:spPr/>
    </dgm:pt>
    <dgm:pt modelId="{4A489C1D-8BC1-4ABE-A132-3069549E9D1C}" type="pres">
      <dgm:prSet presAssocID="{CF1A92C2-3539-44D6-AC2D-EB86E5FD97F2}" presName="parentLeftMargin" presStyleLbl="node1" presStyleIdx="1" presStyleCnt="3"/>
      <dgm:spPr/>
      <dgm:t>
        <a:bodyPr/>
        <a:lstStyle/>
        <a:p>
          <a:endParaRPr lang="fr-FR"/>
        </a:p>
      </dgm:t>
    </dgm:pt>
    <dgm:pt modelId="{4EDD5E00-7263-4996-A454-853ABA973E30}" type="pres">
      <dgm:prSet presAssocID="{CF1A92C2-3539-44D6-AC2D-EB86E5FD97F2}" presName="parentText" presStyleLbl="node1" presStyleIdx="2" presStyleCnt="3" custLinFactNeighborX="7143" custLinFactNeighborY="-4459">
        <dgm:presLayoutVars>
          <dgm:chMax val="0"/>
          <dgm:bulletEnabled val="1"/>
        </dgm:presLayoutVars>
      </dgm:prSet>
      <dgm:spPr/>
      <dgm:t>
        <a:bodyPr/>
        <a:lstStyle/>
        <a:p>
          <a:endParaRPr lang="fr-FR"/>
        </a:p>
      </dgm:t>
    </dgm:pt>
    <dgm:pt modelId="{349C42BA-FD35-4AAC-80CC-D93BC0DF1569}" type="pres">
      <dgm:prSet presAssocID="{CF1A92C2-3539-44D6-AC2D-EB86E5FD97F2}" presName="negativeSpace" presStyleCnt="0"/>
      <dgm:spPr/>
    </dgm:pt>
    <dgm:pt modelId="{CF20515F-F957-4AE8-BC78-0161F68FE328}" type="pres">
      <dgm:prSet presAssocID="{CF1A92C2-3539-44D6-AC2D-EB86E5FD97F2}" presName="childText" presStyleLbl="conFgAcc1" presStyleIdx="2" presStyleCnt="3" custScaleY="84514" custLinFactNeighborX="2129" custLinFactNeighborY="64377">
        <dgm:presLayoutVars>
          <dgm:bulletEnabled val="1"/>
        </dgm:presLayoutVars>
      </dgm:prSet>
      <dgm:spPr/>
      <dgm:t>
        <a:bodyPr/>
        <a:lstStyle/>
        <a:p>
          <a:endParaRPr lang="fr-FR"/>
        </a:p>
      </dgm:t>
    </dgm:pt>
  </dgm:ptLst>
  <dgm:cxnLst>
    <dgm:cxn modelId="{6CAEECFD-6304-4D73-BCEA-02438BF0A1AC}" type="presOf" srcId="{0B9A65DC-A69B-49E0-9A4C-B62D7BCF5D23}" destId="{CC4DD63D-80BE-401B-AD54-FA9339C753F6}" srcOrd="1" destOrd="0" presId="urn:microsoft.com/office/officeart/2005/8/layout/list1"/>
    <dgm:cxn modelId="{A1C865DB-6253-4A55-A055-C028CE25E6C3}" type="presOf" srcId="{09F9EE26-DB1E-44F5-89CD-B9270772ED12}" destId="{CF20515F-F957-4AE8-BC78-0161F68FE328}" srcOrd="0" destOrd="0" presId="urn:microsoft.com/office/officeart/2005/8/layout/list1"/>
    <dgm:cxn modelId="{8D6A37AC-99EE-4133-BC3B-085E3D99A3CB}" srcId="{61EA250D-0BE7-4BF6-8B65-A481317C71DB}" destId="{CF1A92C2-3539-44D6-AC2D-EB86E5FD97F2}" srcOrd="2" destOrd="0" parTransId="{C43C4542-5450-498C-9918-F3454F6A6087}" sibTransId="{2F6A67BE-2622-43C0-8FCC-F1720267F23D}"/>
    <dgm:cxn modelId="{A56A542B-3999-4742-9833-EC7A43236B62}" type="presOf" srcId="{84A14778-4127-4917-BACD-5FB975EA2A48}" destId="{450F6772-0E14-4D53-9015-A914D1CBE077}" srcOrd="0" destOrd="0" presId="urn:microsoft.com/office/officeart/2005/8/layout/list1"/>
    <dgm:cxn modelId="{31ED833D-B00F-4AA1-A410-3926F69B3E7B}" type="presOf" srcId="{1182EEE2-D697-4211-AE4B-E7FC18F0C284}" destId="{78A6BC7B-88ED-44F4-872E-6E1B33D8F8C6}" srcOrd="0" destOrd="0" presId="urn:microsoft.com/office/officeart/2005/8/layout/list1"/>
    <dgm:cxn modelId="{BF5E8590-A262-44FA-9F24-5014D0BD938C}" type="presOf" srcId="{9D39B4B4-8161-4E68-89F1-417F55F90722}" destId="{BC62EEB4-3292-4DB4-BD6E-EE8F668DB07A}" srcOrd="1" destOrd="0" presId="urn:microsoft.com/office/officeart/2005/8/layout/list1"/>
    <dgm:cxn modelId="{CA28C10A-8CD3-409F-97E8-3CF5A3D1FB14}" srcId="{9D39B4B4-8161-4E68-89F1-417F55F90722}" destId="{84A14778-4127-4917-BACD-5FB975EA2A48}" srcOrd="0" destOrd="0" parTransId="{905E31AC-D1B4-4A65-A65E-1B44AF0C813F}" sibTransId="{9234146A-4595-4A74-BAAA-82BAEF40B945}"/>
    <dgm:cxn modelId="{E9CA7CCD-D9B6-451A-B76C-5DA972CE3F8F}" srcId="{61EA250D-0BE7-4BF6-8B65-A481317C71DB}" destId="{9D39B4B4-8161-4E68-89F1-417F55F90722}" srcOrd="0" destOrd="0" parTransId="{54DBA5E2-A1AA-4E35-BA02-00A2858BE2F5}" sibTransId="{05456328-18C6-434B-9A55-9E43BBC8E2B6}"/>
    <dgm:cxn modelId="{DE7B08A4-217C-40CF-B2B3-4A5E29BB978F}" type="presOf" srcId="{CF1A92C2-3539-44D6-AC2D-EB86E5FD97F2}" destId="{4EDD5E00-7263-4996-A454-853ABA973E30}" srcOrd="1" destOrd="0" presId="urn:microsoft.com/office/officeart/2005/8/layout/list1"/>
    <dgm:cxn modelId="{A6D018E3-3AE9-4E3B-89B5-750B14C0933B}" srcId="{CF1A92C2-3539-44D6-AC2D-EB86E5FD97F2}" destId="{09F9EE26-DB1E-44F5-89CD-B9270772ED12}" srcOrd="0" destOrd="0" parTransId="{5797D5F6-31EE-43CB-9B5C-5D334289EE67}" sibTransId="{C503863A-0D5B-4710-ADC2-3B7A6317D18E}"/>
    <dgm:cxn modelId="{BC386A3D-40E9-4D5F-9CE8-FC7DC51BFD9E}" type="presOf" srcId="{CF1A92C2-3539-44D6-AC2D-EB86E5FD97F2}" destId="{4A489C1D-8BC1-4ABE-A132-3069549E9D1C}" srcOrd="0" destOrd="0" presId="urn:microsoft.com/office/officeart/2005/8/layout/list1"/>
    <dgm:cxn modelId="{0F882C54-F459-43CE-8D38-843568FB1865}" type="presOf" srcId="{0B9A65DC-A69B-49E0-9A4C-B62D7BCF5D23}" destId="{5435F40A-0B59-4944-987B-431DB790D168}" srcOrd="0" destOrd="0" presId="urn:microsoft.com/office/officeart/2005/8/layout/list1"/>
    <dgm:cxn modelId="{DCAB8831-5857-4E71-BF93-7E8FCFE10BE1}" srcId="{0B9A65DC-A69B-49E0-9A4C-B62D7BCF5D23}" destId="{1182EEE2-D697-4211-AE4B-E7FC18F0C284}" srcOrd="0" destOrd="0" parTransId="{08DA5F00-8B1B-422B-BA24-2FD5E08A5875}" sibTransId="{7325F565-5C9C-4A05-A1AA-B3F8E62A386F}"/>
    <dgm:cxn modelId="{06A91BEB-F693-43FB-9BEB-366258F2C605}" type="presOf" srcId="{61EA250D-0BE7-4BF6-8B65-A481317C71DB}" destId="{FE3D3E04-FA19-4DCF-85B0-8F2524B20B45}" srcOrd="0" destOrd="0" presId="urn:microsoft.com/office/officeart/2005/8/layout/list1"/>
    <dgm:cxn modelId="{95CF400D-3C16-4EA1-A8A5-3A247203FC85}" type="presOf" srcId="{9D39B4B4-8161-4E68-89F1-417F55F90722}" destId="{A40058F8-EF5B-493C-A1AE-BB8A385C5A41}" srcOrd="0" destOrd="0" presId="urn:microsoft.com/office/officeart/2005/8/layout/list1"/>
    <dgm:cxn modelId="{BF67E81F-1A9C-4B55-9EB0-EF97B7BC4215}" srcId="{61EA250D-0BE7-4BF6-8B65-A481317C71DB}" destId="{0B9A65DC-A69B-49E0-9A4C-B62D7BCF5D23}" srcOrd="1" destOrd="0" parTransId="{B8FB655F-0C1C-40DE-A2E8-02EE05681F66}" sibTransId="{7DD8C9A8-DFB7-4AA1-A7EB-3F6F2506F61F}"/>
    <dgm:cxn modelId="{7797E353-677C-4962-B7DD-FD697D545B6C}" type="presParOf" srcId="{FE3D3E04-FA19-4DCF-85B0-8F2524B20B45}" destId="{DF1E87CC-4FA5-49F4-811E-DECA38EE45E5}" srcOrd="0" destOrd="0" presId="urn:microsoft.com/office/officeart/2005/8/layout/list1"/>
    <dgm:cxn modelId="{72EED7C0-59AF-486E-8359-20F1D4578968}" type="presParOf" srcId="{DF1E87CC-4FA5-49F4-811E-DECA38EE45E5}" destId="{A40058F8-EF5B-493C-A1AE-BB8A385C5A41}" srcOrd="0" destOrd="0" presId="urn:microsoft.com/office/officeart/2005/8/layout/list1"/>
    <dgm:cxn modelId="{C29C1AE5-3CFD-435E-8140-AC610D90A088}" type="presParOf" srcId="{DF1E87CC-4FA5-49F4-811E-DECA38EE45E5}" destId="{BC62EEB4-3292-4DB4-BD6E-EE8F668DB07A}" srcOrd="1" destOrd="0" presId="urn:microsoft.com/office/officeart/2005/8/layout/list1"/>
    <dgm:cxn modelId="{CAC2DC1E-8FB9-4887-B6D0-963418DE3269}" type="presParOf" srcId="{FE3D3E04-FA19-4DCF-85B0-8F2524B20B45}" destId="{4C22AF4E-A0F8-4E4B-9B01-6DD1D1812FD5}" srcOrd="1" destOrd="0" presId="urn:microsoft.com/office/officeart/2005/8/layout/list1"/>
    <dgm:cxn modelId="{775C88E0-6926-44C2-A383-FF4CD6801617}" type="presParOf" srcId="{FE3D3E04-FA19-4DCF-85B0-8F2524B20B45}" destId="{450F6772-0E14-4D53-9015-A914D1CBE077}" srcOrd="2" destOrd="0" presId="urn:microsoft.com/office/officeart/2005/8/layout/list1"/>
    <dgm:cxn modelId="{7C569614-6D35-4232-ABE3-59C501D9CF24}" type="presParOf" srcId="{FE3D3E04-FA19-4DCF-85B0-8F2524B20B45}" destId="{E51D97CB-E844-4F44-83B8-FE1427FE8849}" srcOrd="3" destOrd="0" presId="urn:microsoft.com/office/officeart/2005/8/layout/list1"/>
    <dgm:cxn modelId="{8C0ED407-3869-47A2-B137-BA2B9EA6F1FB}" type="presParOf" srcId="{FE3D3E04-FA19-4DCF-85B0-8F2524B20B45}" destId="{3481EB03-2AB0-4806-8D4D-0FD2EB140142}" srcOrd="4" destOrd="0" presId="urn:microsoft.com/office/officeart/2005/8/layout/list1"/>
    <dgm:cxn modelId="{50DF954D-92FE-4DCB-8906-E4541BB8F0FD}" type="presParOf" srcId="{3481EB03-2AB0-4806-8D4D-0FD2EB140142}" destId="{5435F40A-0B59-4944-987B-431DB790D168}" srcOrd="0" destOrd="0" presId="urn:microsoft.com/office/officeart/2005/8/layout/list1"/>
    <dgm:cxn modelId="{5E76BF83-A667-4176-980C-F585662179ED}" type="presParOf" srcId="{3481EB03-2AB0-4806-8D4D-0FD2EB140142}" destId="{CC4DD63D-80BE-401B-AD54-FA9339C753F6}" srcOrd="1" destOrd="0" presId="urn:microsoft.com/office/officeart/2005/8/layout/list1"/>
    <dgm:cxn modelId="{7787EF1D-CF7A-4242-B242-8BC77872CE9D}" type="presParOf" srcId="{FE3D3E04-FA19-4DCF-85B0-8F2524B20B45}" destId="{201FA515-A8D8-40FF-99AD-E1D1D27B1B3D}" srcOrd="5" destOrd="0" presId="urn:microsoft.com/office/officeart/2005/8/layout/list1"/>
    <dgm:cxn modelId="{AEADBE18-8CD0-4530-A6DC-E5DC2CAC96B8}" type="presParOf" srcId="{FE3D3E04-FA19-4DCF-85B0-8F2524B20B45}" destId="{78A6BC7B-88ED-44F4-872E-6E1B33D8F8C6}" srcOrd="6" destOrd="0" presId="urn:microsoft.com/office/officeart/2005/8/layout/list1"/>
    <dgm:cxn modelId="{EE1C0AB7-F547-42EF-AA04-1863C341BB97}" type="presParOf" srcId="{FE3D3E04-FA19-4DCF-85B0-8F2524B20B45}" destId="{E2A8AA8F-A73F-4359-A4C4-2D304E591499}" srcOrd="7" destOrd="0" presId="urn:microsoft.com/office/officeart/2005/8/layout/list1"/>
    <dgm:cxn modelId="{EF22CCAF-61E9-4983-99F4-796FE9E55D22}" type="presParOf" srcId="{FE3D3E04-FA19-4DCF-85B0-8F2524B20B45}" destId="{E8ABC990-EAF7-45A5-97C6-6E6DF911C889}" srcOrd="8" destOrd="0" presId="urn:microsoft.com/office/officeart/2005/8/layout/list1"/>
    <dgm:cxn modelId="{7DB7C68C-1995-4C52-AA95-72EE7736DFB4}" type="presParOf" srcId="{E8ABC990-EAF7-45A5-97C6-6E6DF911C889}" destId="{4A489C1D-8BC1-4ABE-A132-3069549E9D1C}" srcOrd="0" destOrd="0" presId="urn:microsoft.com/office/officeart/2005/8/layout/list1"/>
    <dgm:cxn modelId="{F74C1C71-0AEE-4BBD-9C31-5A7BF43487A8}" type="presParOf" srcId="{E8ABC990-EAF7-45A5-97C6-6E6DF911C889}" destId="{4EDD5E00-7263-4996-A454-853ABA973E30}" srcOrd="1" destOrd="0" presId="urn:microsoft.com/office/officeart/2005/8/layout/list1"/>
    <dgm:cxn modelId="{AE9772C9-E03C-48F6-9979-EC90D1F55991}" type="presParOf" srcId="{FE3D3E04-FA19-4DCF-85B0-8F2524B20B45}" destId="{349C42BA-FD35-4AAC-80CC-D93BC0DF1569}" srcOrd="9" destOrd="0" presId="urn:microsoft.com/office/officeart/2005/8/layout/list1"/>
    <dgm:cxn modelId="{2F944E33-00B5-4343-AFF8-CC56A12CFA67}" type="presParOf" srcId="{FE3D3E04-FA19-4DCF-85B0-8F2524B20B45}" destId="{CF20515F-F957-4AE8-BC78-0161F68FE32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1EA250D-0BE7-4BF6-8B65-A481317C71DB}"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fr-FR"/>
        </a:p>
      </dgm:t>
    </dgm:pt>
    <dgm:pt modelId="{9D39B4B4-8161-4E68-89F1-417F55F90722}">
      <dgm:prSet phldrT="[Texte]" custT="1"/>
      <dgm:spPr/>
      <dgm:t>
        <a:bodyPr/>
        <a:lstStyle/>
        <a:p>
          <a:r>
            <a:rPr lang="fr-FR" sz="2400" b="1" dirty="0" smtClean="0">
              <a:latin typeface="Arial Narrow" pitchFamily="34" charset="0"/>
            </a:rPr>
            <a:t>Fleur de l’amour</a:t>
          </a:r>
          <a:endParaRPr lang="fr-FR" sz="2400" dirty="0">
            <a:latin typeface="Arial Narrow" pitchFamily="34" charset="0"/>
          </a:endParaRPr>
        </a:p>
      </dgm:t>
    </dgm:pt>
    <dgm:pt modelId="{54DBA5E2-A1AA-4E35-BA02-00A2858BE2F5}" type="parTrans" cxnId="{E9CA7CCD-D9B6-451A-B76C-5DA972CE3F8F}">
      <dgm:prSet/>
      <dgm:spPr/>
      <dgm:t>
        <a:bodyPr/>
        <a:lstStyle/>
        <a:p>
          <a:endParaRPr lang="fr-FR"/>
        </a:p>
      </dgm:t>
    </dgm:pt>
    <dgm:pt modelId="{05456328-18C6-434B-9A55-9E43BBC8E2B6}" type="sibTrans" cxnId="{E9CA7CCD-D9B6-451A-B76C-5DA972CE3F8F}">
      <dgm:prSet/>
      <dgm:spPr/>
      <dgm:t>
        <a:bodyPr/>
        <a:lstStyle/>
        <a:p>
          <a:endParaRPr lang="fr-FR"/>
        </a:p>
      </dgm:t>
    </dgm:pt>
    <dgm:pt modelId="{0B9A65DC-A69B-49E0-9A4C-B62D7BCF5D23}">
      <dgm:prSet phldrT="[Texte]" custT="1">
        <dgm:style>
          <a:lnRef idx="0">
            <a:schemeClr val="accent5"/>
          </a:lnRef>
          <a:fillRef idx="3">
            <a:schemeClr val="accent5"/>
          </a:fillRef>
          <a:effectRef idx="3">
            <a:schemeClr val="accent5"/>
          </a:effectRef>
          <a:fontRef idx="minor">
            <a:schemeClr val="lt1"/>
          </a:fontRef>
        </dgm:style>
      </dgm:prSet>
      <dgm:spPr/>
      <dgm:t>
        <a:bodyPr/>
        <a:lstStyle/>
        <a:p>
          <a:r>
            <a:rPr lang="fr-FR" sz="2800" dirty="0" smtClean="0">
              <a:latin typeface="Arial Narrow" pitchFamily="34" charset="0"/>
            </a:rPr>
            <a:t>Gain : vie commune et « longue conversation »</a:t>
          </a:r>
          <a:endParaRPr lang="fr-FR" sz="2800" dirty="0">
            <a:latin typeface="Arial Narrow" pitchFamily="34" charset="0"/>
          </a:endParaRPr>
        </a:p>
      </dgm:t>
    </dgm:pt>
    <dgm:pt modelId="{B8FB655F-0C1C-40DE-A2E8-02EE05681F66}" type="parTrans" cxnId="{BF67E81F-1A9C-4B55-9EB0-EF97B7BC4215}">
      <dgm:prSet/>
      <dgm:spPr/>
      <dgm:t>
        <a:bodyPr/>
        <a:lstStyle/>
        <a:p>
          <a:endParaRPr lang="fr-FR"/>
        </a:p>
      </dgm:t>
    </dgm:pt>
    <dgm:pt modelId="{7DD8C9A8-DFB7-4AA1-A7EB-3F6F2506F61F}" type="sibTrans" cxnId="{BF67E81F-1A9C-4B55-9EB0-EF97B7BC4215}">
      <dgm:prSet/>
      <dgm:spPr/>
      <dgm:t>
        <a:bodyPr/>
        <a:lstStyle/>
        <a:p>
          <a:endParaRPr lang="fr-FR"/>
        </a:p>
      </dgm:t>
    </dgm:pt>
    <dgm:pt modelId="{CF1A92C2-3539-44D6-AC2D-EB86E5FD97F2}">
      <dgm:prSet phldrT="[Texte]" custT="1"/>
      <dgm:spPr>
        <a:solidFill>
          <a:srgbClr val="00B050"/>
        </a:solidFill>
      </dgm:spPr>
      <dgm:t>
        <a:bodyPr/>
        <a:lstStyle/>
        <a:p>
          <a:r>
            <a:rPr lang="fr-FR" sz="2800" dirty="0" smtClean="0">
              <a:latin typeface="Arial Narrow" pitchFamily="34" charset="0"/>
            </a:rPr>
            <a:t>Base de toute la réussite affective dans la maturité</a:t>
          </a:r>
          <a:endParaRPr lang="fr-FR" sz="2800" dirty="0">
            <a:latin typeface="Arial Narrow" pitchFamily="34" charset="0"/>
          </a:endParaRPr>
        </a:p>
      </dgm:t>
    </dgm:pt>
    <dgm:pt modelId="{C43C4542-5450-498C-9918-F3454F6A6087}" type="parTrans" cxnId="{8D6A37AC-99EE-4133-BC3B-085E3D99A3CB}">
      <dgm:prSet/>
      <dgm:spPr/>
      <dgm:t>
        <a:bodyPr/>
        <a:lstStyle/>
        <a:p>
          <a:endParaRPr lang="fr-FR"/>
        </a:p>
      </dgm:t>
    </dgm:pt>
    <dgm:pt modelId="{2F6A67BE-2622-43C0-8FCC-F1720267F23D}" type="sibTrans" cxnId="{8D6A37AC-99EE-4133-BC3B-085E3D99A3CB}">
      <dgm:prSet/>
      <dgm:spPr/>
      <dgm:t>
        <a:bodyPr/>
        <a:lstStyle/>
        <a:p>
          <a:endParaRPr lang="fr-FR"/>
        </a:p>
      </dgm:t>
    </dgm:pt>
    <dgm:pt modelId="{84A14778-4127-4917-BACD-5FB975EA2A48}">
      <dgm:prSet custT="1">
        <dgm:style>
          <a:lnRef idx="1">
            <a:schemeClr val="accent3"/>
          </a:lnRef>
          <a:fillRef idx="2">
            <a:schemeClr val="accent3"/>
          </a:fillRef>
          <a:effectRef idx="1">
            <a:schemeClr val="accent3"/>
          </a:effectRef>
          <a:fontRef idx="minor">
            <a:schemeClr val="dk1"/>
          </a:fontRef>
        </dgm:style>
      </dgm:prSet>
      <dgm:spPr/>
      <dgm:t>
        <a:bodyPr/>
        <a:lstStyle/>
        <a:p>
          <a:r>
            <a:rPr lang="fr-FR" sz="2400" dirty="0" smtClean="0">
              <a:latin typeface="Arial Narrow" pitchFamily="34" charset="0"/>
            </a:rPr>
            <a:t>Amour horizontal réciproque et exclusif, impliquant l’échange le plus intime. Par l’échange sexuel, le mari s’imprègne de la féminité de la femme, l’épouse s’imprègne de la masculinité du mari. Les organes sexuels appartiennent au conjoint et sont le symbole de l’échange</a:t>
          </a:r>
          <a:endParaRPr lang="fr-FR" sz="2400" dirty="0">
            <a:latin typeface="Arial Narrow" pitchFamily="34" charset="0"/>
          </a:endParaRPr>
        </a:p>
      </dgm:t>
    </dgm:pt>
    <dgm:pt modelId="{905E31AC-D1B4-4A65-A65E-1B44AF0C813F}" type="parTrans" cxnId="{CA28C10A-8CD3-409F-97E8-3CF5A3D1FB14}">
      <dgm:prSet/>
      <dgm:spPr/>
      <dgm:t>
        <a:bodyPr/>
        <a:lstStyle/>
        <a:p>
          <a:endParaRPr lang="fr-FR"/>
        </a:p>
      </dgm:t>
    </dgm:pt>
    <dgm:pt modelId="{9234146A-4595-4A74-BAAA-82BAEF40B945}" type="sibTrans" cxnId="{CA28C10A-8CD3-409F-97E8-3CF5A3D1FB14}">
      <dgm:prSet/>
      <dgm:spPr/>
      <dgm:t>
        <a:bodyPr/>
        <a:lstStyle/>
        <a:p>
          <a:endParaRPr lang="fr-FR"/>
        </a:p>
      </dgm:t>
    </dgm:pt>
    <dgm:pt modelId="{1182EEE2-D697-4211-AE4B-E7FC18F0C284}">
      <dgm:prSet custT="1">
        <dgm:style>
          <a:lnRef idx="1">
            <a:schemeClr val="accent5"/>
          </a:lnRef>
          <a:fillRef idx="2">
            <a:schemeClr val="accent5"/>
          </a:fillRef>
          <a:effectRef idx="1">
            <a:schemeClr val="accent5"/>
          </a:effectRef>
          <a:fontRef idx="minor">
            <a:schemeClr val="dk1"/>
          </a:fontRef>
        </dgm:style>
      </dgm:prSet>
      <dgm:spPr/>
      <dgm:t>
        <a:bodyPr/>
        <a:lstStyle/>
        <a:p>
          <a:r>
            <a:rPr lang="fr-FR" sz="2000" dirty="0" smtClean="0">
              <a:latin typeface="Arial Narrow" pitchFamily="34" charset="0"/>
            </a:rPr>
            <a:t>Amour de toute une vie ensemble, « jusqu’à la mort » et au-delà. « le mariage est une longue conversation » (voir Parole Donnée 194)</a:t>
          </a:r>
          <a:endParaRPr lang="fr-FR" sz="2000" dirty="0">
            <a:latin typeface="Arial Narrow" pitchFamily="34" charset="0"/>
          </a:endParaRPr>
        </a:p>
      </dgm:t>
    </dgm:pt>
    <dgm:pt modelId="{08DA5F00-8B1B-422B-BA24-2FD5E08A5875}" type="parTrans" cxnId="{DCAB8831-5857-4E71-BF93-7E8FCFE10BE1}">
      <dgm:prSet/>
      <dgm:spPr/>
      <dgm:t>
        <a:bodyPr/>
        <a:lstStyle/>
        <a:p>
          <a:endParaRPr lang="fr-FR"/>
        </a:p>
      </dgm:t>
    </dgm:pt>
    <dgm:pt modelId="{7325F565-5C9C-4A05-A1AA-B3F8E62A386F}" type="sibTrans" cxnId="{DCAB8831-5857-4E71-BF93-7E8FCFE10BE1}">
      <dgm:prSet/>
      <dgm:spPr/>
      <dgm:t>
        <a:bodyPr/>
        <a:lstStyle/>
        <a:p>
          <a:endParaRPr lang="fr-FR"/>
        </a:p>
      </dgm:t>
    </dgm:pt>
    <dgm:pt modelId="{09F9EE26-DB1E-44F5-89CD-B9270772ED12}">
      <dgm:prSet custT="1">
        <dgm:style>
          <a:lnRef idx="1">
            <a:schemeClr val="accent4"/>
          </a:lnRef>
          <a:fillRef idx="2">
            <a:schemeClr val="accent4"/>
          </a:fillRef>
          <a:effectRef idx="1">
            <a:schemeClr val="accent4"/>
          </a:effectRef>
          <a:fontRef idx="minor">
            <a:schemeClr val="dk1"/>
          </a:fontRef>
        </dgm:style>
      </dgm:prSet>
      <dgm:spPr>
        <a:solidFill>
          <a:srgbClr val="92D050"/>
        </a:solidFill>
      </dgm:spPr>
      <dgm:t>
        <a:bodyPr/>
        <a:lstStyle/>
        <a:p>
          <a:r>
            <a:rPr lang="fr-FR" sz="2400" dirty="0" smtClean="0">
              <a:latin typeface="Arial Narrow" pitchFamily="34" charset="0"/>
            </a:rPr>
            <a:t>« Nous deux », le couple qui reçoit, qui s’implique, a une riche vie sociale</a:t>
          </a:r>
          <a:endParaRPr lang="fr-FR" sz="2400" dirty="0">
            <a:latin typeface="Arial Narrow" pitchFamily="34" charset="0"/>
          </a:endParaRPr>
        </a:p>
      </dgm:t>
    </dgm:pt>
    <dgm:pt modelId="{5797D5F6-31EE-43CB-9B5C-5D334289EE67}" type="parTrans" cxnId="{A6D018E3-3AE9-4E3B-89B5-750B14C0933B}">
      <dgm:prSet/>
      <dgm:spPr/>
      <dgm:t>
        <a:bodyPr/>
        <a:lstStyle/>
        <a:p>
          <a:endParaRPr lang="fr-FR"/>
        </a:p>
      </dgm:t>
    </dgm:pt>
    <dgm:pt modelId="{C503863A-0D5B-4710-ADC2-3B7A6317D18E}" type="sibTrans" cxnId="{A6D018E3-3AE9-4E3B-89B5-750B14C0933B}">
      <dgm:prSet/>
      <dgm:spPr/>
      <dgm:t>
        <a:bodyPr/>
        <a:lstStyle/>
        <a:p>
          <a:endParaRPr lang="fr-FR"/>
        </a:p>
      </dgm:t>
    </dgm:pt>
    <dgm:pt modelId="{FE3D3E04-FA19-4DCF-85B0-8F2524B20B45}" type="pres">
      <dgm:prSet presAssocID="{61EA250D-0BE7-4BF6-8B65-A481317C71DB}" presName="linear" presStyleCnt="0">
        <dgm:presLayoutVars>
          <dgm:dir/>
          <dgm:animLvl val="lvl"/>
          <dgm:resizeHandles val="exact"/>
        </dgm:presLayoutVars>
      </dgm:prSet>
      <dgm:spPr/>
      <dgm:t>
        <a:bodyPr/>
        <a:lstStyle/>
        <a:p>
          <a:endParaRPr lang="fr-FR"/>
        </a:p>
      </dgm:t>
    </dgm:pt>
    <dgm:pt modelId="{DF1E87CC-4FA5-49F4-811E-DECA38EE45E5}" type="pres">
      <dgm:prSet presAssocID="{9D39B4B4-8161-4E68-89F1-417F55F90722}" presName="parentLin" presStyleCnt="0"/>
      <dgm:spPr/>
    </dgm:pt>
    <dgm:pt modelId="{A40058F8-EF5B-493C-A1AE-BB8A385C5A41}" type="pres">
      <dgm:prSet presAssocID="{9D39B4B4-8161-4E68-89F1-417F55F90722}" presName="parentLeftMargin" presStyleLbl="node1" presStyleIdx="0" presStyleCnt="3"/>
      <dgm:spPr/>
      <dgm:t>
        <a:bodyPr/>
        <a:lstStyle/>
        <a:p>
          <a:endParaRPr lang="fr-FR"/>
        </a:p>
      </dgm:t>
    </dgm:pt>
    <dgm:pt modelId="{BC62EEB4-3292-4DB4-BD6E-EE8F668DB07A}" type="pres">
      <dgm:prSet presAssocID="{9D39B4B4-8161-4E68-89F1-417F55F90722}" presName="parentText" presStyleLbl="node1" presStyleIdx="0" presStyleCnt="3" custScaleY="31519" custLinFactY="-57815" custLinFactNeighborX="7143" custLinFactNeighborY="-100000">
        <dgm:presLayoutVars>
          <dgm:chMax val="0"/>
          <dgm:bulletEnabled val="1"/>
        </dgm:presLayoutVars>
      </dgm:prSet>
      <dgm:spPr/>
      <dgm:t>
        <a:bodyPr/>
        <a:lstStyle/>
        <a:p>
          <a:endParaRPr lang="fr-FR"/>
        </a:p>
      </dgm:t>
    </dgm:pt>
    <dgm:pt modelId="{4C22AF4E-A0F8-4E4B-9B01-6DD1D1812FD5}" type="pres">
      <dgm:prSet presAssocID="{9D39B4B4-8161-4E68-89F1-417F55F90722}" presName="negativeSpace" presStyleCnt="0"/>
      <dgm:spPr/>
    </dgm:pt>
    <dgm:pt modelId="{450F6772-0E14-4D53-9015-A914D1CBE077}" type="pres">
      <dgm:prSet presAssocID="{9D39B4B4-8161-4E68-89F1-417F55F90722}" presName="childText" presStyleLbl="conFgAcc1" presStyleIdx="0" presStyleCnt="3" custScaleY="64814" custLinFactY="-6709" custLinFactNeighborY="-100000">
        <dgm:presLayoutVars>
          <dgm:bulletEnabled val="1"/>
        </dgm:presLayoutVars>
      </dgm:prSet>
      <dgm:spPr/>
      <dgm:t>
        <a:bodyPr/>
        <a:lstStyle/>
        <a:p>
          <a:endParaRPr lang="fr-FR"/>
        </a:p>
      </dgm:t>
    </dgm:pt>
    <dgm:pt modelId="{E51D97CB-E844-4F44-83B8-FE1427FE8849}" type="pres">
      <dgm:prSet presAssocID="{05456328-18C6-434B-9A55-9E43BBC8E2B6}" presName="spaceBetweenRectangles" presStyleCnt="0"/>
      <dgm:spPr/>
    </dgm:pt>
    <dgm:pt modelId="{3481EB03-2AB0-4806-8D4D-0FD2EB140142}" type="pres">
      <dgm:prSet presAssocID="{0B9A65DC-A69B-49E0-9A4C-B62D7BCF5D23}" presName="parentLin" presStyleCnt="0"/>
      <dgm:spPr/>
    </dgm:pt>
    <dgm:pt modelId="{5435F40A-0B59-4944-987B-431DB790D168}" type="pres">
      <dgm:prSet presAssocID="{0B9A65DC-A69B-49E0-9A4C-B62D7BCF5D23}" presName="parentLeftMargin" presStyleLbl="node1" presStyleIdx="0" presStyleCnt="3"/>
      <dgm:spPr/>
      <dgm:t>
        <a:bodyPr/>
        <a:lstStyle/>
        <a:p>
          <a:endParaRPr lang="fr-FR"/>
        </a:p>
      </dgm:t>
    </dgm:pt>
    <dgm:pt modelId="{CC4DD63D-80BE-401B-AD54-FA9339C753F6}" type="pres">
      <dgm:prSet presAssocID="{0B9A65DC-A69B-49E0-9A4C-B62D7BCF5D23}" presName="parentText" presStyleLbl="node1" presStyleIdx="1" presStyleCnt="3" custScaleX="114286" custScaleY="40508" custLinFactNeighborX="2263" custLinFactNeighborY="-31669">
        <dgm:presLayoutVars>
          <dgm:chMax val="0"/>
          <dgm:bulletEnabled val="1"/>
        </dgm:presLayoutVars>
      </dgm:prSet>
      <dgm:spPr/>
      <dgm:t>
        <a:bodyPr/>
        <a:lstStyle/>
        <a:p>
          <a:endParaRPr lang="fr-FR"/>
        </a:p>
      </dgm:t>
    </dgm:pt>
    <dgm:pt modelId="{201FA515-A8D8-40FF-99AD-E1D1D27B1B3D}" type="pres">
      <dgm:prSet presAssocID="{0B9A65DC-A69B-49E0-9A4C-B62D7BCF5D23}" presName="negativeSpace" presStyleCnt="0"/>
      <dgm:spPr/>
    </dgm:pt>
    <dgm:pt modelId="{78A6BC7B-88ED-44F4-872E-6E1B33D8F8C6}" type="pres">
      <dgm:prSet presAssocID="{0B9A65DC-A69B-49E0-9A4C-B62D7BCF5D23}" presName="childText" presStyleLbl="conFgAcc1" presStyleIdx="1" presStyleCnt="3" custScaleY="51393" custLinFactNeighborY="36657">
        <dgm:presLayoutVars>
          <dgm:bulletEnabled val="1"/>
        </dgm:presLayoutVars>
      </dgm:prSet>
      <dgm:spPr/>
      <dgm:t>
        <a:bodyPr/>
        <a:lstStyle/>
        <a:p>
          <a:endParaRPr lang="fr-FR"/>
        </a:p>
      </dgm:t>
    </dgm:pt>
    <dgm:pt modelId="{E2A8AA8F-A73F-4359-A4C4-2D304E591499}" type="pres">
      <dgm:prSet presAssocID="{7DD8C9A8-DFB7-4AA1-A7EB-3F6F2506F61F}" presName="spaceBetweenRectangles" presStyleCnt="0"/>
      <dgm:spPr/>
    </dgm:pt>
    <dgm:pt modelId="{E8ABC990-EAF7-45A5-97C6-6E6DF911C889}" type="pres">
      <dgm:prSet presAssocID="{CF1A92C2-3539-44D6-AC2D-EB86E5FD97F2}" presName="parentLin" presStyleCnt="0"/>
      <dgm:spPr/>
    </dgm:pt>
    <dgm:pt modelId="{4A489C1D-8BC1-4ABE-A132-3069549E9D1C}" type="pres">
      <dgm:prSet presAssocID="{CF1A92C2-3539-44D6-AC2D-EB86E5FD97F2}" presName="parentLeftMargin" presStyleLbl="node1" presStyleIdx="1" presStyleCnt="3"/>
      <dgm:spPr/>
      <dgm:t>
        <a:bodyPr/>
        <a:lstStyle/>
        <a:p>
          <a:endParaRPr lang="fr-FR"/>
        </a:p>
      </dgm:t>
    </dgm:pt>
    <dgm:pt modelId="{4EDD5E00-7263-4996-A454-853ABA973E30}" type="pres">
      <dgm:prSet presAssocID="{CF1A92C2-3539-44D6-AC2D-EB86E5FD97F2}" presName="parentText" presStyleLbl="node1" presStyleIdx="2" presStyleCnt="3" custScaleX="128211" custScaleY="38462" custLinFactNeighborX="-13487" custLinFactNeighborY="7598">
        <dgm:presLayoutVars>
          <dgm:chMax val="0"/>
          <dgm:bulletEnabled val="1"/>
        </dgm:presLayoutVars>
      </dgm:prSet>
      <dgm:spPr/>
      <dgm:t>
        <a:bodyPr/>
        <a:lstStyle/>
        <a:p>
          <a:endParaRPr lang="fr-FR"/>
        </a:p>
      </dgm:t>
    </dgm:pt>
    <dgm:pt modelId="{349C42BA-FD35-4AAC-80CC-D93BC0DF1569}" type="pres">
      <dgm:prSet presAssocID="{CF1A92C2-3539-44D6-AC2D-EB86E5FD97F2}" presName="negativeSpace" presStyleCnt="0"/>
      <dgm:spPr/>
    </dgm:pt>
    <dgm:pt modelId="{CF20515F-F957-4AE8-BC78-0161F68FE328}" type="pres">
      <dgm:prSet presAssocID="{CF1A92C2-3539-44D6-AC2D-EB86E5FD97F2}" presName="childText" presStyleLbl="conFgAcc1" presStyleIdx="2" presStyleCnt="3" custScaleY="61925" custLinFactNeighborY="84009">
        <dgm:presLayoutVars>
          <dgm:bulletEnabled val="1"/>
        </dgm:presLayoutVars>
      </dgm:prSet>
      <dgm:spPr/>
      <dgm:t>
        <a:bodyPr/>
        <a:lstStyle/>
        <a:p>
          <a:endParaRPr lang="fr-FR"/>
        </a:p>
      </dgm:t>
    </dgm:pt>
  </dgm:ptLst>
  <dgm:cxnLst>
    <dgm:cxn modelId="{70A107B4-CB9C-4E53-9D08-2E3755540789}" type="presOf" srcId="{61EA250D-0BE7-4BF6-8B65-A481317C71DB}" destId="{FE3D3E04-FA19-4DCF-85B0-8F2524B20B45}" srcOrd="0" destOrd="0" presId="urn:microsoft.com/office/officeart/2005/8/layout/list1"/>
    <dgm:cxn modelId="{8D6A37AC-99EE-4133-BC3B-085E3D99A3CB}" srcId="{61EA250D-0BE7-4BF6-8B65-A481317C71DB}" destId="{CF1A92C2-3539-44D6-AC2D-EB86E5FD97F2}" srcOrd="2" destOrd="0" parTransId="{C43C4542-5450-498C-9918-F3454F6A6087}" sibTransId="{2F6A67BE-2622-43C0-8FCC-F1720267F23D}"/>
    <dgm:cxn modelId="{7E3B3037-5900-43E9-96EC-6F402959046D}" type="presOf" srcId="{09F9EE26-DB1E-44F5-89CD-B9270772ED12}" destId="{CF20515F-F957-4AE8-BC78-0161F68FE328}" srcOrd="0" destOrd="0" presId="urn:microsoft.com/office/officeart/2005/8/layout/list1"/>
    <dgm:cxn modelId="{2FCFFA0C-9909-4341-B976-5C1428EC7C32}" type="presOf" srcId="{9D39B4B4-8161-4E68-89F1-417F55F90722}" destId="{A40058F8-EF5B-493C-A1AE-BB8A385C5A41}" srcOrd="0" destOrd="0" presId="urn:microsoft.com/office/officeart/2005/8/layout/list1"/>
    <dgm:cxn modelId="{ADF913B0-EEDE-4D4F-9A39-460601751671}" type="presOf" srcId="{0B9A65DC-A69B-49E0-9A4C-B62D7BCF5D23}" destId="{5435F40A-0B59-4944-987B-431DB790D168}" srcOrd="0" destOrd="0" presId="urn:microsoft.com/office/officeart/2005/8/layout/list1"/>
    <dgm:cxn modelId="{D2458401-191B-4E1F-AA4E-604021A7403C}" type="presOf" srcId="{1182EEE2-D697-4211-AE4B-E7FC18F0C284}" destId="{78A6BC7B-88ED-44F4-872E-6E1B33D8F8C6}" srcOrd="0" destOrd="0" presId="urn:microsoft.com/office/officeart/2005/8/layout/list1"/>
    <dgm:cxn modelId="{9F9BBCB4-ADC2-423D-B3BC-B4D26341CFAB}" type="presOf" srcId="{9D39B4B4-8161-4E68-89F1-417F55F90722}" destId="{BC62EEB4-3292-4DB4-BD6E-EE8F668DB07A}" srcOrd="1" destOrd="0" presId="urn:microsoft.com/office/officeart/2005/8/layout/list1"/>
    <dgm:cxn modelId="{E26A7250-24F5-48BE-9186-E3034F8C79B5}" type="presOf" srcId="{CF1A92C2-3539-44D6-AC2D-EB86E5FD97F2}" destId="{4EDD5E00-7263-4996-A454-853ABA973E30}" srcOrd="1" destOrd="0" presId="urn:microsoft.com/office/officeart/2005/8/layout/list1"/>
    <dgm:cxn modelId="{71FD03D7-D259-4AEC-BC9E-08F1580B36CD}" type="presOf" srcId="{CF1A92C2-3539-44D6-AC2D-EB86E5FD97F2}" destId="{4A489C1D-8BC1-4ABE-A132-3069549E9D1C}" srcOrd="0" destOrd="0" presId="urn:microsoft.com/office/officeart/2005/8/layout/list1"/>
    <dgm:cxn modelId="{CA28C10A-8CD3-409F-97E8-3CF5A3D1FB14}" srcId="{9D39B4B4-8161-4E68-89F1-417F55F90722}" destId="{84A14778-4127-4917-BACD-5FB975EA2A48}" srcOrd="0" destOrd="0" parTransId="{905E31AC-D1B4-4A65-A65E-1B44AF0C813F}" sibTransId="{9234146A-4595-4A74-BAAA-82BAEF40B945}"/>
    <dgm:cxn modelId="{E9CA7CCD-D9B6-451A-B76C-5DA972CE3F8F}" srcId="{61EA250D-0BE7-4BF6-8B65-A481317C71DB}" destId="{9D39B4B4-8161-4E68-89F1-417F55F90722}" srcOrd="0" destOrd="0" parTransId="{54DBA5E2-A1AA-4E35-BA02-00A2858BE2F5}" sibTransId="{05456328-18C6-434B-9A55-9E43BBC8E2B6}"/>
    <dgm:cxn modelId="{6AEEEB81-7781-447A-8020-6911EB419B86}" type="presOf" srcId="{0B9A65DC-A69B-49E0-9A4C-B62D7BCF5D23}" destId="{CC4DD63D-80BE-401B-AD54-FA9339C753F6}" srcOrd="1" destOrd="0" presId="urn:microsoft.com/office/officeart/2005/8/layout/list1"/>
    <dgm:cxn modelId="{A6D018E3-3AE9-4E3B-89B5-750B14C0933B}" srcId="{CF1A92C2-3539-44D6-AC2D-EB86E5FD97F2}" destId="{09F9EE26-DB1E-44F5-89CD-B9270772ED12}" srcOrd="0" destOrd="0" parTransId="{5797D5F6-31EE-43CB-9B5C-5D334289EE67}" sibTransId="{C503863A-0D5B-4710-ADC2-3B7A6317D18E}"/>
    <dgm:cxn modelId="{7AC82418-D385-490B-8CAF-8C88AECBCB8A}" type="presOf" srcId="{84A14778-4127-4917-BACD-5FB975EA2A48}" destId="{450F6772-0E14-4D53-9015-A914D1CBE077}" srcOrd="0" destOrd="0" presId="urn:microsoft.com/office/officeart/2005/8/layout/list1"/>
    <dgm:cxn modelId="{DCAB8831-5857-4E71-BF93-7E8FCFE10BE1}" srcId="{0B9A65DC-A69B-49E0-9A4C-B62D7BCF5D23}" destId="{1182EEE2-D697-4211-AE4B-E7FC18F0C284}" srcOrd="0" destOrd="0" parTransId="{08DA5F00-8B1B-422B-BA24-2FD5E08A5875}" sibTransId="{7325F565-5C9C-4A05-A1AA-B3F8E62A386F}"/>
    <dgm:cxn modelId="{BF67E81F-1A9C-4B55-9EB0-EF97B7BC4215}" srcId="{61EA250D-0BE7-4BF6-8B65-A481317C71DB}" destId="{0B9A65DC-A69B-49E0-9A4C-B62D7BCF5D23}" srcOrd="1" destOrd="0" parTransId="{B8FB655F-0C1C-40DE-A2E8-02EE05681F66}" sibTransId="{7DD8C9A8-DFB7-4AA1-A7EB-3F6F2506F61F}"/>
    <dgm:cxn modelId="{CDC9F7E9-43AE-4D21-B241-2D494CE04900}" type="presParOf" srcId="{FE3D3E04-FA19-4DCF-85B0-8F2524B20B45}" destId="{DF1E87CC-4FA5-49F4-811E-DECA38EE45E5}" srcOrd="0" destOrd="0" presId="urn:microsoft.com/office/officeart/2005/8/layout/list1"/>
    <dgm:cxn modelId="{30EEE494-E668-4AA1-A7C5-9D5DCB008CF1}" type="presParOf" srcId="{DF1E87CC-4FA5-49F4-811E-DECA38EE45E5}" destId="{A40058F8-EF5B-493C-A1AE-BB8A385C5A41}" srcOrd="0" destOrd="0" presId="urn:microsoft.com/office/officeart/2005/8/layout/list1"/>
    <dgm:cxn modelId="{D6378C57-8832-4610-8FBD-48BE380C43DB}" type="presParOf" srcId="{DF1E87CC-4FA5-49F4-811E-DECA38EE45E5}" destId="{BC62EEB4-3292-4DB4-BD6E-EE8F668DB07A}" srcOrd="1" destOrd="0" presId="urn:microsoft.com/office/officeart/2005/8/layout/list1"/>
    <dgm:cxn modelId="{54B0498C-3183-4096-9CBD-9C20866A8B68}" type="presParOf" srcId="{FE3D3E04-FA19-4DCF-85B0-8F2524B20B45}" destId="{4C22AF4E-A0F8-4E4B-9B01-6DD1D1812FD5}" srcOrd="1" destOrd="0" presId="urn:microsoft.com/office/officeart/2005/8/layout/list1"/>
    <dgm:cxn modelId="{49680CEC-01BB-461A-8C8D-5004D4119792}" type="presParOf" srcId="{FE3D3E04-FA19-4DCF-85B0-8F2524B20B45}" destId="{450F6772-0E14-4D53-9015-A914D1CBE077}" srcOrd="2" destOrd="0" presId="urn:microsoft.com/office/officeart/2005/8/layout/list1"/>
    <dgm:cxn modelId="{B58D4453-F75C-4E2B-A51D-E455A4233DAB}" type="presParOf" srcId="{FE3D3E04-FA19-4DCF-85B0-8F2524B20B45}" destId="{E51D97CB-E844-4F44-83B8-FE1427FE8849}" srcOrd="3" destOrd="0" presId="urn:microsoft.com/office/officeart/2005/8/layout/list1"/>
    <dgm:cxn modelId="{D1EC4790-72D6-4D9A-AE54-A8FC236FC7B1}" type="presParOf" srcId="{FE3D3E04-FA19-4DCF-85B0-8F2524B20B45}" destId="{3481EB03-2AB0-4806-8D4D-0FD2EB140142}" srcOrd="4" destOrd="0" presId="urn:microsoft.com/office/officeart/2005/8/layout/list1"/>
    <dgm:cxn modelId="{23A41FED-8C55-4CE7-B4FF-4E1897603DE5}" type="presParOf" srcId="{3481EB03-2AB0-4806-8D4D-0FD2EB140142}" destId="{5435F40A-0B59-4944-987B-431DB790D168}" srcOrd="0" destOrd="0" presId="urn:microsoft.com/office/officeart/2005/8/layout/list1"/>
    <dgm:cxn modelId="{32209F42-DB55-4B34-89CE-644FD74D7BBF}" type="presParOf" srcId="{3481EB03-2AB0-4806-8D4D-0FD2EB140142}" destId="{CC4DD63D-80BE-401B-AD54-FA9339C753F6}" srcOrd="1" destOrd="0" presId="urn:microsoft.com/office/officeart/2005/8/layout/list1"/>
    <dgm:cxn modelId="{F8626F67-D7EE-4F65-84ED-548445209661}" type="presParOf" srcId="{FE3D3E04-FA19-4DCF-85B0-8F2524B20B45}" destId="{201FA515-A8D8-40FF-99AD-E1D1D27B1B3D}" srcOrd="5" destOrd="0" presId="urn:microsoft.com/office/officeart/2005/8/layout/list1"/>
    <dgm:cxn modelId="{E27A8AAD-0D4B-4380-A2F2-2EA588C38486}" type="presParOf" srcId="{FE3D3E04-FA19-4DCF-85B0-8F2524B20B45}" destId="{78A6BC7B-88ED-44F4-872E-6E1B33D8F8C6}" srcOrd="6" destOrd="0" presId="urn:microsoft.com/office/officeart/2005/8/layout/list1"/>
    <dgm:cxn modelId="{74937243-3F34-46DA-BEE3-1ADD53EDA836}" type="presParOf" srcId="{FE3D3E04-FA19-4DCF-85B0-8F2524B20B45}" destId="{E2A8AA8F-A73F-4359-A4C4-2D304E591499}" srcOrd="7" destOrd="0" presId="urn:microsoft.com/office/officeart/2005/8/layout/list1"/>
    <dgm:cxn modelId="{C31528AC-86D0-49C8-8197-4B4BFC0FA921}" type="presParOf" srcId="{FE3D3E04-FA19-4DCF-85B0-8F2524B20B45}" destId="{E8ABC990-EAF7-45A5-97C6-6E6DF911C889}" srcOrd="8" destOrd="0" presId="urn:microsoft.com/office/officeart/2005/8/layout/list1"/>
    <dgm:cxn modelId="{C78C85B0-4A80-4AB8-BE6F-3805EB3940AA}" type="presParOf" srcId="{E8ABC990-EAF7-45A5-97C6-6E6DF911C889}" destId="{4A489C1D-8BC1-4ABE-A132-3069549E9D1C}" srcOrd="0" destOrd="0" presId="urn:microsoft.com/office/officeart/2005/8/layout/list1"/>
    <dgm:cxn modelId="{22840C8A-3DF0-40F5-9F48-A88150AFEC4F}" type="presParOf" srcId="{E8ABC990-EAF7-45A5-97C6-6E6DF911C889}" destId="{4EDD5E00-7263-4996-A454-853ABA973E30}" srcOrd="1" destOrd="0" presId="urn:microsoft.com/office/officeart/2005/8/layout/list1"/>
    <dgm:cxn modelId="{73254BC4-5415-4685-906F-101945FA2FC9}" type="presParOf" srcId="{FE3D3E04-FA19-4DCF-85B0-8F2524B20B45}" destId="{349C42BA-FD35-4AAC-80CC-D93BC0DF1569}" srcOrd="9" destOrd="0" presId="urn:microsoft.com/office/officeart/2005/8/layout/list1"/>
    <dgm:cxn modelId="{100E168C-5F0F-48DD-B9C4-306D82D99C40}" type="presParOf" srcId="{FE3D3E04-FA19-4DCF-85B0-8F2524B20B45}" destId="{CF20515F-F957-4AE8-BC78-0161F68FE32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1EA250D-0BE7-4BF6-8B65-A481317C71DB}"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fr-FR"/>
        </a:p>
      </dgm:t>
    </dgm:pt>
    <dgm:pt modelId="{9D39B4B4-8161-4E68-89F1-417F55F90722}">
      <dgm:prSet phldrT="[Texte]" custT="1"/>
      <dgm:spPr/>
      <dgm:t>
        <a:bodyPr/>
        <a:lstStyle/>
        <a:p>
          <a:r>
            <a:rPr lang="fr-FR" sz="2400" b="1" dirty="0" smtClean="0">
              <a:latin typeface="Arial Narrow" pitchFamily="34" charset="0"/>
            </a:rPr>
            <a:t>Fruit de l’amour</a:t>
          </a:r>
          <a:endParaRPr lang="fr-FR" sz="2400" dirty="0">
            <a:latin typeface="Arial Narrow" pitchFamily="34" charset="0"/>
          </a:endParaRPr>
        </a:p>
      </dgm:t>
    </dgm:pt>
    <dgm:pt modelId="{54DBA5E2-A1AA-4E35-BA02-00A2858BE2F5}" type="parTrans" cxnId="{E9CA7CCD-D9B6-451A-B76C-5DA972CE3F8F}">
      <dgm:prSet/>
      <dgm:spPr/>
      <dgm:t>
        <a:bodyPr/>
        <a:lstStyle/>
        <a:p>
          <a:endParaRPr lang="fr-FR"/>
        </a:p>
      </dgm:t>
    </dgm:pt>
    <dgm:pt modelId="{05456328-18C6-434B-9A55-9E43BBC8E2B6}" type="sibTrans" cxnId="{E9CA7CCD-D9B6-451A-B76C-5DA972CE3F8F}">
      <dgm:prSet/>
      <dgm:spPr/>
      <dgm:t>
        <a:bodyPr/>
        <a:lstStyle/>
        <a:p>
          <a:endParaRPr lang="fr-FR"/>
        </a:p>
      </dgm:t>
    </dgm:pt>
    <dgm:pt modelId="{0B9A65DC-A69B-49E0-9A4C-B62D7BCF5D23}">
      <dgm:prSet phldrT="[Texte]" custT="1"/>
      <dgm:spPr/>
      <dgm:t>
        <a:bodyPr/>
        <a:lstStyle/>
        <a:p>
          <a:r>
            <a:rPr lang="fr-FR" sz="2800" dirty="0" smtClean="0">
              <a:latin typeface="Arial Narrow" pitchFamily="34" charset="0"/>
            </a:rPr>
            <a:t>Aboutissement de la vie affective</a:t>
          </a:r>
          <a:endParaRPr lang="fr-FR" sz="2800" dirty="0">
            <a:latin typeface="Arial Narrow" pitchFamily="34" charset="0"/>
          </a:endParaRPr>
        </a:p>
      </dgm:t>
    </dgm:pt>
    <dgm:pt modelId="{B8FB655F-0C1C-40DE-A2E8-02EE05681F66}" type="parTrans" cxnId="{BF67E81F-1A9C-4B55-9EB0-EF97B7BC4215}">
      <dgm:prSet/>
      <dgm:spPr/>
      <dgm:t>
        <a:bodyPr/>
        <a:lstStyle/>
        <a:p>
          <a:endParaRPr lang="fr-FR"/>
        </a:p>
      </dgm:t>
    </dgm:pt>
    <dgm:pt modelId="{7DD8C9A8-DFB7-4AA1-A7EB-3F6F2506F61F}" type="sibTrans" cxnId="{BF67E81F-1A9C-4B55-9EB0-EF97B7BC4215}">
      <dgm:prSet/>
      <dgm:spPr/>
      <dgm:t>
        <a:bodyPr/>
        <a:lstStyle/>
        <a:p>
          <a:endParaRPr lang="fr-FR"/>
        </a:p>
      </dgm:t>
    </dgm:pt>
    <dgm:pt modelId="{CF1A92C2-3539-44D6-AC2D-EB86E5FD97F2}">
      <dgm:prSet phldrT="[Texte]" custT="1"/>
      <dgm:spPr/>
      <dgm:t>
        <a:bodyPr/>
        <a:lstStyle/>
        <a:p>
          <a:r>
            <a:rPr lang="fr-FR" sz="2800" dirty="0" smtClean="0">
              <a:latin typeface="Arial Narrow" pitchFamily="34" charset="0"/>
            </a:rPr>
            <a:t>Base de toute la réussite affective dans la maturité</a:t>
          </a:r>
          <a:endParaRPr lang="fr-FR" sz="2800" dirty="0">
            <a:latin typeface="Arial Narrow" pitchFamily="34" charset="0"/>
          </a:endParaRPr>
        </a:p>
      </dgm:t>
    </dgm:pt>
    <dgm:pt modelId="{C43C4542-5450-498C-9918-F3454F6A6087}" type="parTrans" cxnId="{8D6A37AC-99EE-4133-BC3B-085E3D99A3CB}">
      <dgm:prSet/>
      <dgm:spPr/>
      <dgm:t>
        <a:bodyPr/>
        <a:lstStyle/>
        <a:p>
          <a:endParaRPr lang="fr-FR"/>
        </a:p>
      </dgm:t>
    </dgm:pt>
    <dgm:pt modelId="{2F6A67BE-2622-43C0-8FCC-F1720267F23D}" type="sibTrans" cxnId="{8D6A37AC-99EE-4133-BC3B-085E3D99A3CB}">
      <dgm:prSet/>
      <dgm:spPr/>
      <dgm:t>
        <a:bodyPr/>
        <a:lstStyle/>
        <a:p>
          <a:endParaRPr lang="fr-FR"/>
        </a:p>
      </dgm:t>
    </dgm:pt>
    <dgm:pt modelId="{84A14778-4127-4917-BACD-5FB975EA2A48}">
      <dgm:prSet custT="1">
        <dgm:style>
          <a:lnRef idx="1">
            <a:schemeClr val="accent3"/>
          </a:lnRef>
          <a:fillRef idx="2">
            <a:schemeClr val="accent3"/>
          </a:fillRef>
          <a:effectRef idx="1">
            <a:schemeClr val="accent3"/>
          </a:effectRef>
          <a:fontRef idx="minor">
            <a:schemeClr val="dk1"/>
          </a:fontRef>
        </dgm:style>
      </dgm:prSet>
      <dgm:spPr/>
      <dgm:t>
        <a:bodyPr/>
        <a:lstStyle/>
        <a:p>
          <a:r>
            <a:rPr lang="fr-FR" sz="2400" dirty="0" smtClean="0">
              <a:latin typeface="Arial Narrow" pitchFamily="34" charset="0"/>
            </a:rPr>
            <a:t>Amour vertical, descendant, multiple. Amour inconditionnel et désintéressé, le plus sacrificiel</a:t>
          </a:r>
          <a:endParaRPr lang="fr-FR" sz="2400" dirty="0">
            <a:latin typeface="Arial Narrow" pitchFamily="34" charset="0"/>
          </a:endParaRPr>
        </a:p>
      </dgm:t>
    </dgm:pt>
    <dgm:pt modelId="{905E31AC-D1B4-4A65-A65E-1B44AF0C813F}" type="parTrans" cxnId="{CA28C10A-8CD3-409F-97E8-3CF5A3D1FB14}">
      <dgm:prSet/>
      <dgm:spPr/>
      <dgm:t>
        <a:bodyPr/>
        <a:lstStyle/>
        <a:p>
          <a:endParaRPr lang="fr-FR"/>
        </a:p>
      </dgm:t>
    </dgm:pt>
    <dgm:pt modelId="{9234146A-4595-4A74-BAAA-82BAEF40B945}" type="sibTrans" cxnId="{CA28C10A-8CD3-409F-97E8-3CF5A3D1FB14}">
      <dgm:prSet/>
      <dgm:spPr/>
      <dgm:t>
        <a:bodyPr/>
        <a:lstStyle/>
        <a:p>
          <a:endParaRPr lang="fr-FR"/>
        </a:p>
      </dgm:t>
    </dgm:pt>
    <dgm:pt modelId="{1182EEE2-D697-4211-AE4B-E7FC18F0C284}">
      <dgm:prSet custT="1">
        <dgm:style>
          <a:lnRef idx="1">
            <a:schemeClr val="accent2"/>
          </a:lnRef>
          <a:fillRef idx="2">
            <a:schemeClr val="accent2"/>
          </a:fillRef>
          <a:effectRef idx="1">
            <a:schemeClr val="accent2"/>
          </a:effectRef>
          <a:fontRef idx="minor">
            <a:schemeClr val="dk1"/>
          </a:fontRef>
        </dgm:style>
      </dgm:prSet>
      <dgm:spPr/>
      <dgm:t>
        <a:bodyPr/>
        <a:lstStyle/>
        <a:p>
          <a:r>
            <a:rPr lang="fr-FR" sz="2400" dirty="0" smtClean="0">
              <a:latin typeface="Arial Narrow" pitchFamily="34" charset="0"/>
            </a:rPr>
            <a:t>L’amour parental résume tout le cours de notre croissance affective. Par ses enfants, l’adulte revit sa propre biographie et celle de son conjoint. Les parents aident leurs enfants à prendre un jour leur propre place</a:t>
          </a:r>
          <a:endParaRPr lang="fr-FR" sz="2400" dirty="0">
            <a:latin typeface="Arial Narrow" pitchFamily="34" charset="0"/>
          </a:endParaRPr>
        </a:p>
      </dgm:t>
    </dgm:pt>
    <dgm:pt modelId="{08DA5F00-8B1B-422B-BA24-2FD5E08A5875}" type="parTrans" cxnId="{DCAB8831-5857-4E71-BF93-7E8FCFE10BE1}">
      <dgm:prSet/>
      <dgm:spPr/>
      <dgm:t>
        <a:bodyPr/>
        <a:lstStyle/>
        <a:p>
          <a:endParaRPr lang="fr-FR"/>
        </a:p>
      </dgm:t>
    </dgm:pt>
    <dgm:pt modelId="{7325F565-5C9C-4A05-A1AA-B3F8E62A386F}" type="sibTrans" cxnId="{DCAB8831-5857-4E71-BF93-7E8FCFE10BE1}">
      <dgm:prSet/>
      <dgm:spPr/>
      <dgm:t>
        <a:bodyPr/>
        <a:lstStyle/>
        <a:p>
          <a:endParaRPr lang="fr-FR"/>
        </a:p>
      </dgm:t>
    </dgm:pt>
    <dgm:pt modelId="{09F9EE26-DB1E-44F5-89CD-B9270772ED12}">
      <dgm:prSet custT="1">
        <dgm:style>
          <a:lnRef idx="1">
            <a:schemeClr val="accent4"/>
          </a:lnRef>
          <a:fillRef idx="2">
            <a:schemeClr val="accent4"/>
          </a:fillRef>
          <a:effectRef idx="1">
            <a:schemeClr val="accent4"/>
          </a:effectRef>
          <a:fontRef idx="minor">
            <a:schemeClr val="dk1"/>
          </a:fontRef>
        </dgm:style>
      </dgm:prSet>
      <dgm:spPr/>
      <dgm:t>
        <a:bodyPr/>
        <a:lstStyle/>
        <a:p>
          <a:r>
            <a:rPr lang="fr-FR" sz="2400" dirty="0" smtClean="0">
              <a:latin typeface="Arial Narrow" pitchFamily="34" charset="0"/>
            </a:rPr>
            <a:t>Les parents sont la première richesse d’une nation</a:t>
          </a:r>
          <a:endParaRPr lang="fr-FR" sz="2400" dirty="0">
            <a:latin typeface="Arial Narrow" pitchFamily="34" charset="0"/>
          </a:endParaRPr>
        </a:p>
      </dgm:t>
    </dgm:pt>
    <dgm:pt modelId="{5797D5F6-31EE-43CB-9B5C-5D334289EE67}" type="parTrans" cxnId="{A6D018E3-3AE9-4E3B-89B5-750B14C0933B}">
      <dgm:prSet/>
      <dgm:spPr/>
      <dgm:t>
        <a:bodyPr/>
        <a:lstStyle/>
        <a:p>
          <a:endParaRPr lang="fr-FR"/>
        </a:p>
      </dgm:t>
    </dgm:pt>
    <dgm:pt modelId="{C503863A-0D5B-4710-ADC2-3B7A6317D18E}" type="sibTrans" cxnId="{A6D018E3-3AE9-4E3B-89B5-750B14C0933B}">
      <dgm:prSet/>
      <dgm:spPr/>
      <dgm:t>
        <a:bodyPr/>
        <a:lstStyle/>
        <a:p>
          <a:endParaRPr lang="fr-FR"/>
        </a:p>
      </dgm:t>
    </dgm:pt>
    <dgm:pt modelId="{FE3D3E04-FA19-4DCF-85B0-8F2524B20B45}" type="pres">
      <dgm:prSet presAssocID="{61EA250D-0BE7-4BF6-8B65-A481317C71DB}" presName="linear" presStyleCnt="0">
        <dgm:presLayoutVars>
          <dgm:dir/>
          <dgm:animLvl val="lvl"/>
          <dgm:resizeHandles val="exact"/>
        </dgm:presLayoutVars>
      </dgm:prSet>
      <dgm:spPr/>
      <dgm:t>
        <a:bodyPr/>
        <a:lstStyle/>
        <a:p>
          <a:endParaRPr lang="fr-FR"/>
        </a:p>
      </dgm:t>
    </dgm:pt>
    <dgm:pt modelId="{DF1E87CC-4FA5-49F4-811E-DECA38EE45E5}" type="pres">
      <dgm:prSet presAssocID="{9D39B4B4-8161-4E68-89F1-417F55F90722}" presName="parentLin" presStyleCnt="0"/>
      <dgm:spPr/>
    </dgm:pt>
    <dgm:pt modelId="{A40058F8-EF5B-493C-A1AE-BB8A385C5A41}" type="pres">
      <dgm:prSet presAssocID="{9D39B4B4-8161-4E68-89F1-417F55F90722}" presName="parentLeftMargin" presStyleLbl="node1" presStyleIdx="0" presStyleCnt="3"/>
      <dgm:spPr/>
      <dgm:t>
        <a:bodyPr/>
        <a:lstStyle/>
        <a:p>
          <a:endParaRPr lang="fr-FR"/>
        </a:p>
      </dgm:t>
    </dgm:pt>
    <dgm:pt modelId="{BC62EEB4-3292-4DB4-BD6E-EE8F668DB07A}" type="pres">
      <dgm:prSet presAssocID="{9D39B4B4-8161-4E68-89F1-417F55F90722}" presName="parentText" presStyleLbl="node1" presStyleIdx="0" presStyleCnt="3" custScaleY="62620" custLinFactY="-57815" custLinFactNeighborX="7143" custLinFactNeighborY="-100000">
        <dgm:presLayoutVars>
          <dgm:chMax val="0"/>
          <dgm:bulletEnabled val="1"/>
        </dgm:presLayoutVars>
      </dgm:prSet>
      <dgm:spPr/>
      <dgm:t>
        <a:bodyPr/>
        <a:lstStyle/>
        <a:p>
          <a:endParaRPr lang="fr-FR"/>
        </a:p>
      </dgm:t>
    </dgm:pt>
    <dgm:pt modelId="{4C22AF4E-A0F8-4E4B-9B01-6DD1D1812FD5}" type="pres">
      <dgm:prSet presAssocID="{9D39B4B4-8161-4E68-89F1-417F55F90722}" presName="negativeSpace" presStyleCnt="0"/>
      <dgm:spPr/>
    </dgm:pt>
    <dgm:pt modelId="{450F6772-0E14-4D53-9015-A914D1CBE077}" type="pres">
      <dgm:prSet presAssocID="{9D39B4B4-8161-4E68-89F1-417F55F90722}" presName="childText" presStyleLbl="conFgAcc1" presStyleIdx="0" presStyleCnt="3" custLinFactY="-3354" custLinFactNeighborY="-100000">
        <dgm:presLayoutVars>
          <dgm:bulletEnabled val="1"/>
        </dgm:presLayoutVars>
      </dgm:prSet>
      <dgm:spPr/>
      <dgm:t>
        <a:bodyPr/>
        <a:lstStyle/>
        <a:p>
          <a:endParaRPr lang="fr-FR"/>
        </a:p>
      </dgm:t>
    </dgm:pt>
    <dgm:pt modelId="{E51D97CB-E844-4F44-83B8-FE1427FE8849}" type="pres">
      <dgm:prSet presAssocID="{05456328-18C6-434B-9A55-9E43BBC8E2B6}" presName="spaceBetweenRectangles" presStyleCnt="0"/>
      <dgm:spPr/>
    </dgm:pt>
    <dgm:pt modelId="{3481EB03-2AB0-4806-8D4D-0FD2EB140142}" type="pres">
      <dgm:prSet presAssocID="{0B9A65DC-A69B-49E0-9A4C-B62D7BCF5D23}" presName="parentLin" presStyleCnt="0"/>
      <dgm:spPr/>
    </dgm:pt>
    <dgm:pt modelId="{5435F40A-0B59-4944-987B-431DB790D168}" type="pres">
      <dgm:prSet presAssocID="{0B9A65DC-A69B-49E0-9A4C-B62D7BCF5D23}" presName="parentLeftMargin" presStyleLbl="node1" presStyleIdx="0" presStyleCnt="3"/>
      <dgm:spPr/>
      <dgm:t>
        <a:bodyPr/>
        <a:lstStyle/>
        <a:p>
          <a:endParaRPr lang="fr-FR"/>
        </a:p>
      </dgm:t>
    </dgm:pt>
    <dgm:pt modelId="{CC4DD63D-80BE-401B-AD54-FA9339C753F6}" type="pres">
      <dgm:prSet presAssocID="{0B9A65DC-A69B-49E0-9A4C-B62D7BCF5D23}" presName="parentText" presStyleLbl="node1" presStyleIdx="1" presStyleCnt="3" custScaleX="114286" custScaleY="90674" custLinFactNeighborX="840" custLinFactNeighborY="-16712">
        <dgm:presLayoutVars>
          <dgm:chMax val="0"/>
          <dgm:bulletEnabled val="1"/>
        </dgm:presLayoutVars>
      </dgm:prSet>
      <dgm:spPr/>
      <dgm:t>
        <a:bodyPr/>
        <a:lstStyle/>
        <a:p>
          <a:endParaRPr lang="fr-FR"/>
        </a:p>
      </dgm:t>
    </dgm:pt>
    <dgm:pt modelId="{201FA515-A8D8-40FF-99AD-E1D1D27B1B3D}" type="pres">
      <dgm:prSet presAssocID="{0B9A65DC-A69B-49E0-9A4C-B62D7BCF5D23}" presName="negativeSpace" presStyleCnt="0"/>
      <dgm:spPr/>
    </dgm:pt>
    <dgm:pt modelId="{78A6BC7B-88ED-44F4-872E-6E1B33D8F8C6}" type="pres">
      <dgm:prSet presAssocID="{0B9A65DC-A69B-49E0-9A4C-B62D7BCF5D23}" presName="childText" presStyleLbl="conFgAcc1" presStyleIdx="1" presStyleCnt="3" custLinFactY="-2546" custLinFactNeighborY="-100000">
        <dgm:presLayoutVars>
          <dgm:bulletEnabled val="1"/>
        </dgm:presLayoutVars>
      </dgm:prSet>
      <dgm:spPr/>
      <dgm:t>
        <a:bodyPr/>
        <a:lstStyle/>
        <a:p>
          <a:endParaRPr lang="fr-FR"/>
        </a:p>
      </dgm:t>
    </dgm:pt>
    <dgm:pt modelId="{E2A8AA8F-A73F-4359-A4C4-2D304E591499}" type="pres">
      <dgm:prSet presAssocID="{7DD8C9A8-DFB7-4AA1-A7EB-3F6F2506F61F}" presName="spaceBetweenRectangles" presStyleCnt="0"/>
      <dgm:spPr/>
    </dgm:pt>
    <dgm:pt modelId="{E8ABC990-EAF7-45A5-97C6-6E6DF911C889}" type="pres">
      <dgm:prSet presAssocID="{CF1A92C2-3539-44D6-AC2D-EB86E5FD97F2}" presName="parentLin" presStyleCnt="0"/>
      <dgm:spPr/>
    </dgm:pt>
    <dgm:pt modelId="{4A489C1D-8BC1-4ABE-A132-3069549E9D1C}" type="pres">
      <dgm:prSet presAssocID="{CF1A92C2-3539-44D6-AC2D-EB86E5FD97F2}" presName="parentLeftMargin" presStyleLbl="node1" presStyleIdx="1" presStyleCnt="3"/>
      <dgm:spPr/>
      <dgm:t>
        <a:bodyPr/>
        <a:lstStyle/>
        <a:p>
          <a:endParaRPr lang="fr-FR"/>
        </a:p>
      </dgm:t>
    </dgm:pt>
    <dgm:pt modelId="{4EDD5E00-7263-4996-A454-853ABA973E30}" type="pres">
      <dgm:prSet presAssocID="{CF1A92C2-3539-44D6-AC2D-EB86E5FD97F2}" presName="parentText" presStyleLbl="node1" presStyleIdx="2" presStyleCnt="3" custScaleX="128211">
        <dgm:presLayoutVars>
          <dgm:chMax val="0"/>
          <dgm:bulletEnabled val="1"/>
        </dgm:presLayoutVars>
      </dgm:prSet>
      <dgm:spPr/>
      <dgm:t>
        <a:bodyPr/>
        <a:lstStyle/>
        <a:p>
          <a:endParaRPr lang="fr-FR"/>
        </a:p>
      </dgm:t>
    </dgm:pt>
    <dgm:pt modelId="{349C42BA-FD35-4AAC-80CC-D93BC0DF1569}" type="pres">
      <dgm:prSet presAssocID="{CF1A92C2-3539-44D6-AC2D-EB86E5FD97F2}" presName="negativeSpace" presStyleCnt="0"/>
      <dgm:spPr/>
    </dgm:pt>
    <dgm:pt modelId="{CF20515F-F957-4AE8-BC78-0161F68FE328}" type="pres">
      <dgm:prSet presAssocID="{CF1A92C2-3539-44D6-AC2D-EB86E5FD97F2}" presName="childText" presStyleLbl="conFgAcc1" presStyleIdx="2" presStyleCnt="3" custScaleY="110334" custLinFactNeighborX="2129" custLinFactNeighborY="64377">
        <dgm:presLayoutVars>
          <dgm:bulletEnabled val="1"/>
        </dgm:presLayoutVars>
      </dgm:prSet>
      <dgm:spPr/>
      <dgm:t>
        <a:bodyPr/>
        <a:lstStyle/>
        <a:p>
          <a:endParaRPr lang="fr-FR"/>
        </a:p>
      </dgm:t>
    </dgm:pt>
  </dgm:ptLst>
  <dgm:cxnLst>
    <dgm:cxn modelId="{8D6A37AC-99EE-4133-BC3B-085E3D99A3CB}" srcId="{61EA250D-0BE7-4BF6-8B65-A481317C71DB}" destId="{CF1A92C2-3539-44D6-AC2D-EB86E5FD97F2}" srcOrd="2" destOrd="0" parTransId="{C43C4542-5450-498C-9918-F3454F6A6087}" sibTransId="{2F6A67BE-2622-43C0-8FCC-F1720267F23D}"/>
    <dgm:cxn modelId="{DE3C01A5-2916-4D0D-8CB1-FC338730799B}" type="presOf" srcId="{0B9A65DC-A69B-49E0-9A4C-B62D7BCF5D23}" destId="{5435F40A-0B59-4944-987B-431DB790D168}" srcOrd="0" destOrd="0" presId="urn:microsoft.com/office/officeart/2005/8/layout/list1"/>
    <dgm:cxn modelId="{9B246436-F26D-450A-925C-708FFE5AAE3D}" type="presOf" srcId="{84A14778-4127-4917-BACD-5FB975EA2A48}" destId="{450F6772-0E14-4D53-9015-A914D1CBE077}" srcOrd="0" destOrd="0" presId="urn:microsoft.com/office/officeart/2005/8/layout/list1"/>
    <dgm:cxn modelId="{CA58C0C0-79A5-410D-B84C-18C7C075ABC8}" type="presOf" srcId="{0B9A65DC-A69B-49E0-9A4C-B62D7BCF5D23}" destId="{CC4DD63D-80BE-401B-AD54-FA9339C753F6}" srcOrd="1" destOrd="0" presId="urn:microsoft.com/office/officeart/2005/8/layout/list1"/>
    <dgm:cxn modelId="{D4AEC9D5-999F-4E6B-8F2C-37083EB3AD8E}" type="presOf" srcId="{9D39B4B4-8161-4E68-89F1-417F55F90722}" destId="{BC62EEB4-3292-4DB4-BD6E-EE8F668DB07A}" srcOrd="1" destOrd="0" presId="urn:microsoft.com/office/officeart/2005/8/layout/list1"/>
    <dgm:cxn modelId="{CA28C10A-8CD3-409F-97E8-3CF5A3D1FB14}" srcId="{9D39B4B4-8161-4E68-89F1-417F55F90722}" destId="{84A14778-4127-4917-BACD-5FB975EA2A48}" srcOrd="0" destOrd="0" parTransId="{905E31AC-D1B4-4A65-A65E-1B44AF0C813F}" sibTransId="{9234146A-4595-4A74-BAAA-82BAEF40B945}"/>
    <dgm:cxn modelId="{A6EB777F-8893-46C6-9BBC-F97251C4D953}" type="presOf" srcId="{1182EEE2-D697-4211-AE4B-E7FC18F0C284}" destId="{78A6BC7B-88ED-44F4-872E-6E1B33D8F8C6}" srcOrd="0" destOrd="0" presId="urn:microsoft.com/office/officeart/2005/8/layout/list1"/>
    <dgm:cxn modelId="{7331E379-CDA6-4CB8-A59E-8DBF077E3116}" type="presOf" srcId="{CF1A92C2-3539-44D6-AC2D-EB86E5FD97F2}" destId="{4EDD5E00-7263-4996-A454-853ABA973E30}" srcOrd="1" destOrd="0" presId="urn:microsoft.com/office/officeart/2005/8/layout/list1"/>
    <dgm:cxn modelId="{E9CA7CCD-D9B6-451A-B76C-5DA972CE3F8F}" srcId="{61EA250D-0BE7-4BF6-8B65-A481317C71DB}" destId="{9D39B4B4-8161-4E68-89F1-417F55F90722}" srcOrd="0" destOrd="0" parTransId="{54DBA5E2-A1AA-4E35-BA02-00A2858BE2F5}" sibTransId="{05456328-18C6-434B-9A55-9E43BBC8E2B6}"/>
    <dgm:cxn modelId="{C828972E-64EA-4790-9601-DBC713E8394C}" type="presOf" srcId="{CF1A92C2-3539-44D6-AC2D-EB86E5FD97F2}" destId="{4A489C1D-8BC1-4ABE-A132-3069549E9D1C}" srcOrd="0" destOrd="0" presId="urn:microsoft.com/office/officeart/2005/8/layout/list1"/>
    <dgm:cxn modelId="{A6D018E3-3AE9-4E3B-89B5-750B14C0933B}" srcId="{CF1A92C2-3539-44D6-AC2D-EB86E5FD97F2}" destId="{09F9EE26-DB1E-44F5-89CD-B9270772ED12}" srcOrd="0" destOrd="0" parTransId="{5797D5F6-31EE-43CB-9B5C-5D334289EE67}" sibTransId="{C503863A-0D5B-4710-ADC2-3B7A6317D18E}"/>
    <dgm:cxn modelId="{DCAB8831-5857-4E71-BF93-7E8FCFE10BE1}" srcId="{0B9A65DC-A69B-49E0-9A4C-B62D7BCF5D23}" destId="{1182EEE2-D697-4211-AE4B-E7FC18F0C284}" srcOrd="0" destOrd="0" parTransId="{08DA5F00-8B1B-422B-BA24-2FD5E08A5875}" sibTransId="{7325F565-5C9C-4A05-A1AA-B3F8E62A386F}"/>
    <dgm:cxn modelId="{22EB2E3E-CC5D-452E-9D3C-BD48EDD5112A}" type="presOf" srcId="{9D39B4B4-8161-4E68-89F1-417F55F90722}" destId="{A40058F8-EF5B-493C-A1AE-BB8A385C5A41}" srcOrd="0" destOrd="0" presId="urn:microsoft.com/office/officeart/2005/8/layout/list1"/>
    <dgm:cxn modelId="{4079C39A-06AF-4221-BAEF-55EE259FFF29}" type="presOf" srcId="{61EA250D-0BE7-4BF6-8B65-A481317C71DB}" destId="{FE3D3E04-FA19-4DCF-85B0-8F2524B20B45}" srcOrd="0" destOrd="0" presId="urn:microsoft.com/office/officeart/2005/8/layout/list1"/>
    <dgm:cxn modelId="{4EFFDEAB-1F5D-43DF-A863-BB069CB213EF}" type="presOf" srcId="{09F9EE26-DB1E-44F5-89CD-B9270772ED12}" destId="{CF20515F-F957-4AE8-BC78-0161F68FE328}" srcOrd="0" destOrd="0" presId="urn:microsoft.com/office/officeart/2005/8/layout/list1"/>
    <dgm:cxn modelId="{BF67E81F-1A9C-4B55-9EB0-EF97B7BC4215}" srcId="{61EA250D-0BE7-4BF6-8B65-A481317C71DB}" destId="{0B9A65DC-A69B-49E0-9A4C-B62D7BCF5D23}" srcOrd="1" destOrd="0" parTransId="{B8FB655F-0C1C-40DE-A2E8-02EE05681F66}" sibTransId="{7DD8C9A8-DFB7-4AA1-A7EB-3F6F2506F61F}"/>
    <dgm:cxn modelId="{413838AF-906D-40CB-81AB-09F6E10D8108}" type="presParOf" srcId="{FE3D3E04-FA19-4DCF-85B0-8F2524B20B45}" destId="{DF1E87CC-4FA5-49F4-811E-DECA38EE45E5}" srcOrd="0" destOrd="0" presId="urn:microsoft.com/office/officeart/2005/8/layout/list1"/>
    <dgm:cxn modelId="{61035CEC-80E2-4C1B-AD38-6C052539365A}" type="presParOf" srcId="{DF1E87CC-4FA5-49F4-811E-DECA38EE45E5}" destId="{A40058F8-EF5B-493C-A1AE-BB8A385C5A41}" srcOrd="0" destOrd="0" presId="urn:microsoft.com/office/officeart/2005/8/layout/list1"/>
    <dgm:cxn modelId="{079C1DC7-5BF5-4F96-B7D5-574F1D6BBD3D}" type="presParOf" srcId="{DF1E87CC-4FA5-49F4-811E-DECA38EE45E5}" destId="{BC62EEB4-3292-4DB4-BD6E-EE8F668DB07A}" srcOrd="1" destOrd="0" presId="urn:microsoft.com/office/officeart/2005/8/layout/list1"/>
    <dgm:cxn modelId="{E29B5967-8988-499B-9CA6-442A2E450D1B}" type="presParOf" srcId="{FE3D3E04-FA19-4DCF-85B0-8F2524B20B45}" destId="{4C22AF4E-A0F8-4E4B-9B01-6DD1D1812FD5}" srcOrd="1" destOrd="0" presId="urn:microsoft.com/office/officeart/2005/8/layout/list1"/>
    <dgm:cxn modelId="{9B5A344B-1735-4BC9-8A8A-C85C6D31888A}" type="presParOf" srcId="{FE3D3E04-FA19-4DCF-85B0-8F2524B20B45}" destId="{450F6772-0E14-4D53-9015-A914D1CBE077}" srcOrd="2" destOrd="0" presId="urn:microsoft.com/office/officeart/2005/8/layout/list1"/>
    <dgm:cxn modelId="{D73830DA-8870-472B-B5F4-BF145E4DCE3C}" type="presParOf" srcId="{FE3D3E04-FA19-4DCF-85B0-8F2524B20B45}" destId="{E51D97CB-E844-4F44-83B8-FE1427FE8849}" srcOrd="3" destOrd="0" presId="urn:microsoft.com/office/officeart/2005/8/layout/list1"/>
    <dgm:cxn modelId="{2972D657-255B-4178-BAE4-1ACEF7C3D9C4}" type="presParOf" srcId="{FE3D3E04-FA19-4DCF-85B0-8F2524B20B45}" destId="{3481EB03-2AB0-4806-8D4D-0FD2EB140142}" srcOrd="4" destOrd="0" presId="urn:microsoft.com/office/officeart/2005/8/layout/list1"/>
    <dgm:cxn modelId="{A998E75A-3172-49C3-B07E-B4CF5E06A859}" type="presParOf" srcId="{3481EB03-2AB0-4806-8D4D-0FD2EB140142}" destId="{5435F40A-0B59-4944-987B-431DB790D168}" srcOrd="0" destOrd="0" presId="urn:microsoft.com/office/officeart/2005/8/layout/list1"/>
    <dgm:cxn modelId="{226BC8D2-BF45-42C9-A8DC-39C7A17B0E83}" type="presParOf" srcId="{3481EB03-2AB0-4806-8D4D-0FD2EB140142}" destId="{CC4DD63D-80BE-401B-AD54-FA9339C753F6}" srcOrd="1" destOrd="0" presId="urn:microsoft.com/office/officeart/2005/8/layout/list1"/>
    <dgm:cxn modelId="{C4BED391-04DD-49AF-8F31-6596B8747CC1}" type="presParOf" srcId="{FE3D3E04-FA19-4DCF-85B0-8F2524B20B45}" destId="{201FA515-A8D8-40FF-99AD-E1D1D27B1B3D}" srcOrd="5" destOrd="0" presId="urn:microsoft.com/office/officeart/2005/8/layout/list1"/>
    <dgm:cxn modelId="{5CE36B13-8673-4F4C-B81F-0F430AFA7028}" type="presParOf" srcId="{FE3D3E04-FA19-4DCF-85B0-8F2524B20B45}" destId="{78A6BC7B-88ED-44F4-872E-6E1B33D8F8C6}" srcOrd="6" destOrd="0" presId="urn:microsoft.com/office/officeart/2005/8/layout/list1"/>
    <dgm:cxn modelId="{61EFCCC0-3522-410A-871C-4CF1B0B2DF74}" type="presParOf" srcId="{FE3D3E04-FA19-4DCF-85B0-8F2524B20B45}" destId="{E2A8AA8F-A73F-4359-A4C4-2D304E591499}" srcOrd="7" destOrd="0" presId="urn:microsoft.com/office/officeart/2005/8/layout/list1"/>
    <dgm:cxn modelId="{C92FA35B-73C0-42E6-AFB4-3C3C07536D6B}" type="presParOf" srcId="{FE3D3E04-FA19-4DCF-85B0-8F2524B20B45}" destId="{E8ABC990-EAF7-45A5-97C6-6E6DF911C889}" srcOrd="8" destOrd="0" presId="urn:microsoft.com/office/officeart/2005/8/layout/list1"/>
    <dgm:cxn modelId="{7F6C99EE-32D5-4645-A5C3-0B8E9D2B2CC3}" type="presParOf" srcId="{E8ABC990-EAF7-45A5-97C6-6E6DF911C889}" destId="{4A489C1D-8BC1-4ABE-A132-3069549E9D1C}" srcOrd="0" destOrd="0" presId="urn:microsoft.com/office/officeart/2005/8/layout/list1"/>
    <dgm:cxn modelId="{9FC533F9-8FF0-4094-AADF-4A87770C3134}" type="presParOf" srcId="{E8ABC990-EAF7-45A5-97C6-6E6DF911C889}" destId="{4EDD5E00-7263-4996-A454-853ABA973E30}" srcOrd="1" destOrd="0" presId="urn:microsoft.com/office/officeart/2005/8/layout/list1"/>
    <dgm:cxn modelId="{58D1AB76-525C-4E31-BB4C-8668AF6F85CA}" type="presParOf" srcId="{FE3D3E04-FA19-4DCF-85B0-8F2524B20B45}" destId="{349C42BA-FD35-4AAC-80CC-D93BC0DF1569}" srcOrd="9" destOrd="0" presId="urn:microsoft.com/office/officeart/2005/8/layout/list1"/>
    <dgm:cxn modelId="{D44A9EEB-3D0A-4532-BA0F-644117486812}" type="presParOf" srcId="{FE3D3E04-FA19-4DCF-85B0-8F2524B20B45}" destId="{CF20515F-F957-4AE8-BC78-0161F68FE32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CF48F82-3BE7-4E65-B443-4B21F0FE8495}" type="doc">
      <dgm:prSet loTypeId="urn:microsoft.com/office/officeart/2005/8/layout/cycle2" loCatId="cycle" qsTypeId="urn:microsoft.com/office/officeart/2005/8/quickstyle/3d1" qsCatId="3D" csTypeId="urn:microsoft.com/office/officeart/2005/8/colors/colorful1#1" csCatId="colorful" phldr="1"/>
      <dgm:spPr/>
      <dgm:t>
        <a:bodyPr/>
        <a:lstStyle/>
        <a:p>
          <a:endParaRPr lang="en-US"/>
        </a:p>
      </dgm:t>
    </dgm:pt>
    <dgm:pt modelId="{86E393FD-39F7-4F28-915E-C7D3FCAD6B37}">
      <dgm:prSet phldrT="[Text]"/>
      <dgm:spPr>
        <a:solidFill>
          <a:schemeClr val="bg2">
            <a:lumMod val="40000"/>
            <a:lumOff val="60000"/>
          </a:schemeClr>
        </a:solidFill>
      </dgm:spPr>
      <dgm:t>
        <a:bodyPr/>
        <a:lstStyle/>
        <a:p>
          <a:r>
            <a:rPr lang="fr-FR" dirty="0" smtClean="0">
              <a:solidFill>
                <a:srgbClr val="002060"/>
              </a:solidFill>
            </a:rPr>
            <a:t>Vrai Fils</a:t>
          </a:r>
          <a:endParaRPr lang="en-US" dirty="0">
            <a:solidFill>
              <a:srgbClr val="002060"/>
            </a:solidFill>
          </a:endParaRPr>
        </a:p>
      </dgm:t>
    </dgm:pt>
    <dgm:pt modelId="{0C372110-6733-4295-9050-92754A2EC816}" type="parTrans" cxnId="{903B720F-9A64-4E32-B681-F33CC4457C17}">
      <dgm:prSet/>
      <dgm:spPr/>
      <dgm:t>
        <a:bodyPr/>
        <a:lstStyle/>
        <a:p>
          <a:endParaRPr lang="en-US"/>
        </a:p>
      </dgm:t>
    </dgm:pt>
    <dgm:pt modelId="{D6763407-BF01-4DF8-AAF0-2F769010489A}" type="sibTrans" cxnId="{903B720F-9A64-4E32-B681-F33CC4457C17}">
      <dgm:prSet/>
      <dgm:spPr>
        <a:solidFill>
          <a:srgbClr val="00B0F0"/>
        </a:solidFill>
      </dgm:spPr>
      <dgm:t>
        <a:bodyPr/>
        <a:lstStyle/>
        <a:p>
          <a:endParaRPr lang="en-US"/>
        </a:p>
      </dgm:t>
    </dgm:pt>
    <dgm:pt modelId="{F6DB7BD5-B019-415E-A33A-E3C99B0369BD}">
      <dgm:prSet phldrT="[Text]"/>
      <dgm:spPr>
        <a:solidFill>
          <a:schemeClr val="bg2">
            <a:lumMod val="60000"/>
            <a:lumOff val="40000"/>
          </a:schemeClr>
        </a:solidFill>
      </dgm:spPr>
      <dgm:t>
        <a:bodyPr/>
        <a:lstStyle/>
        <a:p>
          <a:r>
            <a:rPr lang="fr-FR" dirty="0" smtClean="0"/>
            <a:t>Vrai frère</a:t>
          </a:r>
          <a:endParaRPr lang="en-US" dirty="0"/>
        </a:p>
      </dgm:t>
    </dgm:pt>
    <dgm:pt modelId="{B8404C3F-868C-472D-9A0E-AC9A042AF855}" type="parTrans" cxnId="{A1B311EF-E969-4D8D-99DB-2BC56233671D}">
      <dgm:prSet/>
      <dgm:spPr/>
      <dgm:t>
        <a:bodyPr/>
        <a:lstStyle/>
        <a:p>
          <a:endParaRPr lang="en-US"/>
        </a:p>
      </dgm:t>
    </dgm:pt>
    <dgm:pt modelId="{0B8D6989-C490-4D6B-B90B-A4D406F9E287}" type="sibTrans" cxnId="{A1B311EF-E969-4D8D-99DB-2BC56233671D}">
      <dgm:prSet/>
      <dgm:spPr>
        <a:solidFill>
          <a:srgbClr val="00B0F0"/>
        </a:solidFill>
      </dgm:spPr>
      <dgm:t>
        <a:bodyPr/>
        <a:lstStyle/>
        <a:p>
          <a:endParaRPr lang="en-US"/>
        </a:p>
      </dgm:t>
    </dgm:pt>
    <dgm:pt modelId="{10A7816D-EFF3-47C0-8AC9-1429820CF379}">
      <dgm:prSet phldrT="[Text]"/>
      <dgm:spPr>
        <a:solidFill>
          <a:schemeClr val="bg2">
            <a:lumMod val="75000"/>
          </a:schemeClr>
        </a:solidFill>
      </dgm:spPr>
      <dgm:t>
        <a:bodyPr/>
        <a:lstStyle/>
        <a:p>
          <a:r>
            <a:rPr lang="fr-FR" dirty="0" smtClean="0"/>
            <a:t>Vrai mari</a:t>
          </a:r>
          <a:endParaRPr lang="en-US" dirty="0"/>
        </a:p>
      </dgm:t>
    </dgm:pt>
    <dgm:pt modelId="{159D2BAA-9F9E-4674-991A-2BF7A4101833}" type="parTrans" cxnId="{07252D05-9D22-43D9-B360-30E1C75EE5F6}">
      <dgm:prSet/>
      <dgm:spPr/>
      <dgm:t>
        <a:bodyPr/>
        <a:lstStyle/>
        <a:p>
          <a:endParaRPr lang="en-US"/>
        </a:p>
      </dgm:t>
    </dgm:pt>
    <dgm:pt modelId="{7836AD39-24D3-4361-A268-1C3EF5E62BE8}" type="sibTrans" cxnId="{07252D05-9D22-43D9-B360-30E1C75EE5F6}">
      <dgm:prSet/>
      <dgm:spPr>
        <a:solidFill>
          <a:srgbClr val="00B0F0"/>
        </a:solidFill>
      </dgm:spPr>
      <dgm:t>
        <a:bodyPr/>
        <a:lstStyle/>
        <a:p>
          <a:endParaRPr lang="en-US"/>
        </a:p>
      </dgm:t>
    </dgm:pt>
    <dgm:pt modelId="{B694ADAF-F7E6-40D8-985D-4BD9069BE0CB}">
      <dgm:prSet phldrT="[Text]"/>
      <dgm:spPr>
        <a:solidFill>
          <a:schemeClr val="bg2">
            <a:lumMod val="50000"/>
          </a:schemeClr>
        </a:solidFill>
      </dgm:spPr>
      <dgm:t>
        <a:bodyPr/>
        <a:lstStyle/>
        <a:p>
          <a:r>
            <a:rPr lang="fr-FR" dirty="0" smtClean="0"/>
            <a:t>Vrai père</a:t>
          </a:r>
          <a:endParaRPr lang="en-US" dirty="0"/>
        </a:p>
      </dgm:t>
    </dgm:pt>
    <dgm:pt modelId="{22BC9064-9B4C-49F2-B004-66ACE4D21F11}" type="parTrans" cxnId="{BA5D6E05-4C8C-4F0D-9854-C6FF46DC8E6F}">
      <dgm:prSet/>
      <dgm:spPr/>
      <dgm:t>
        <a:bodyPr/>
        <a:lstStyle/>
        <a:p>
          <a:endParaRPr lang="en-US"/>
        </a:p>
      </dgm:t>
    </dgm:pt>
    <dgm:pt modelId="{52DD488E-4A89-40BD-B58C-DE1545152D14}" type="sibTrans" cxnId="{BA5D6E05-4C8C-4F0D-9854-C6FF46DC8E6F}">
      <dgm:prSet>
        <dgm:style>
          <a:lnRef idx="1">
            <a:schemeClr val="accent6"/>
          </a:lnRef>
          <a:fillRef idx="2">
            <a:schemeClr val="accent6"/>
          </a:fillRef>
          <a:effectRef idx="1">
            <a:schemeClr val="accent6"/>
          </a:effectRef>
          <a:fontRef idx="minor">
            <a:schemeClr val="dk1"/>
          </a:fontRef>
        </dgm:style>
      </dgm:prSet>
      <dgm:spPr/>
      <dgm:t>
        <a:bodyPr/>
        <a:lstStyle/>
        <a:p>
          <a:endParaRPr lang="en-US"/>
        </a:p>
      </dgm:t>
    </dgm:pt>
    <dgm:pt modelId="{D84CE2FD-7743-44AF-B604-90096E04809B}">
      <dgm:prSet/>
      <dgm:spPr>
        <a:solidFill>
          <a:srgbClr val="920000"/>
        </a:solidFill>
      </dgm:spPr>
      <dgm:t>
        <a:bodyPr/>
        <a:lstStyle/>
        <a:p>
          <a:r>
            <a:rPr lang="fr-FR" dirty="0" smtClean="0"/>
            <a:t>Vraie mère</a:t>
          </a:r>
          <a:endParaRPr lang="en-US" dirty="0"/>
        </a:p>
      </dgm:t>
    </dgm:pt>
    <dgm:pt modelId="{D0B865FA-A3EC-46FE-B629-2F7ECB899D55}" type="parTrans" cxnId="{63F0A3E4-E409-4512-AB36-A8B8B232E611}">
      <dgm:prSet/>
      <dgm:spPr/>
      <dgm:t>
        <a:bodyPr/>
        <a:lstStyle/>
        <a:p>
          <a:endParaRPr lang="en-US"/>
        </a:p>
      </dgm:t>
    </dgm:pt>
    <dgm:pt modelId="{28BAB3A2-8D05-467B-A83B-24B18894F2F2}" type="sibTrans" cxnId="{63F0A3E4-E409-4512-AB36-A8B8B232E611}">
      <dgm:prSet/>
      <dgm:spPr>
        <a:solidFill>
          <a:srgbClr val="E34025"/>
        </a:solidFill>
      </dgm:spPr>
      <dgm:t>
        <a:bodyPr/>
        <a:lstStyle/>
        <a:p>
          <a:endParaRPr lang="en-US"/>
        </a:p>
      </dgm:t>
    </dgm:pt>
    <dgm:pt modelId="{FBFE0E61-A15E-426C-AC89-12AD4C67E08F}">
      <dgm:prSet/>
      <dgm:spPr>
        <a:solidFill>
          <a:srgbClr val="FF0000"/>
        </a:solidFill>
      </dgm:spPr>
      <dgm:t>
        <a:bodyPr/>
        <a:lstStyle/>
        <a:p>
          <a:r>
            <a:rPr lang="en-US" dirty="0" err="1" smtClean="0">
              <a:latin typeface="Arial Narrow" pitchFamily="34" charset="0"/>
            </a:rPr>
            <a:t>Vraie</a:t>
          </a:r>
          <a:r>
            <a:rPr lang="en-US" dirty="0" smtClean="0">
              <a:latin typeface="Arial Narrow" pitchFamily="34" charset="0"/>
            </a:rPr>
            <a:t> </a:t>
          </a:r>
          <a:r>
            <a:rPr lang="en-US" dirty="0" err="1" smtClean="0">
              <a:latin typeface="Arial Narrow" pitchFamily="34" charset="0"/>
            </a:rPr>
            <a:t>épouse</a:t>
          </a:r>
          <a:endParaRPr lang="en-US" dirty="0">
            <a:latin typeface="Arial Narrow" pitchFamily="34" charset="0"/>
          </a:endParaRPr>
        </a:p>
      </dgm:t>
    </dgm:pt>
    <dgm:pt modelId="{AA64BD29-D7DA-46A4-9DCC-693665575F98}" type="parTrans" cxnId="{7605B089-9C0F-45CC-B3AF-61A9C1C6A048}">
      <dgm:prSet/>
      <dgm:spPr/>
      <dgm:t>
        <a:bodyPr/>
        <a:lstStyle/>
        <a:p>
          <a:endParaRPr lang="en-US"/>
        </a:p>
      </dgm:t>
    </dgm:pt>
    <dgm:pt modelId="{B2EE90C0-9582-453C-9493-12E26F2EF4C3}" type="sibTrans" cxnId="{7605B089-9C0F-45CC-B3AF-61A9C1C6A048}">
      <dgm:prSet/>
      <dgm:spPr>
        <a:solidFill>
          <a:srgbClr val="E34025"/>
        </a:solidFill>
      </dgm:spPr>
      <dgm:t>
        <a:bodyPr/>
        <a:lstStyle/>
        <a:p>
          <a:endParaRPr lang="en-US"/>
        </a:p>
      </dgm:t>
    </dgm:pt>
    <dgm:pt modelId="{5BEAFE4F-A0E5-44AB-B18C-E447C1A7FB9A}">
      <dgm:prSet custT="1"/>
      <dgm:spPr>
        <a:solidFill>
          <a:srgbClr val="FF3737"/>
        </a:solidFill>
      </dgm:spPr>
      <dgm:t>
        <a:bodyPr/>
        <a:lstStyle/>
        <a:p>
          <a:r>
            <a:rPr lang="fr-FR" sz="2000" dirty="0" smtClean="0">
              <a:solidFill>
                <a:schemeClr val="tx1"/>
              </a:solidFill>
              <a:latin typeface="Arial Narrow" pitchFamily="34" charset="0"/>
            </a:rPr>
            <a:t>Vraie Sœur</a:t>
          </a:r>
          <a:r>
            <a:rPr lang="fr-FR" sz="1400" dirty="0" smtClean="0">
              <a:solidFill>
                <a:schemeClr val="tx1"/>
              </a:solidFill>
            </a:rPr>
            <a:t> </a:t>
          </a:r>
          <a:endParaRPr lang="en-US" sz="1400" dirty="0">
            <a:solidFill>
              <a:schemeClr val="tx1"/>
            </a:solidFill>
          </a:endParaRPr>
        </a:p>
      </dgm:t>
    </dgm:pt>
    <dgm:pt modelId="{3C3A3075-197A-4B2E-9A68-521DE6D75D3D}" type="parTrans" cxnId="{3DAC7258-42A4-4937-A7A0-B6339CCCAE0B}">
      <dgm:prSet/>
      <dgm:spPr/>
      <dgm:t>
        <a:bodyPr/>
        <a:lstStyle/>
        <a:p>
          <a:endParaRPr lang="en-US"/>
        </a:p>
      </dgm:t>
    </dgm:pt>
    <dgm:pt modelId="{CBD39753-8914-47FD-A222-143CFCB7D75F}" type="sibTrans" cxnId="{3DAC7258-42A4-4937-A7A0-B6339CCCAE0B}">
      <dgm:prSet/>
      <dgm:spPr>
        <a:solidFill>
          <a:srgbClr val="E34025"/>
        </a:solidFill>
      </dgm:spPr>
      <dgm:t>
        <a:bodyPr/>
        <a:lstStyle/>
        <a:p>
          <a:endParaRPr lang="en-US"/>
        </a:p>
      </dgm:t>
    </dgm:pt>
    <dgm:pt modelId="{438D0E34-80F4-4183-B9B1-FE405A4D749A}">
      <dgm:prSet custT="1"/>
      <dgm:spPr>
        <a:solidFill>
          <a:srgbClr val="F0746A"/>
        </a:solidFill>
      </dgm:spPr>
      <dgm:t>
        <a:bodyPr/>
        <a:lstStyle/>
        <a:p>
          <a:r>
            <a:rPr lang="fr-FR" sz="2400" dirty="0" smtClean="0">
              <a:solidFill>
                <a:srgbClr val="FF0000"/>
              </a:solidFill>
              <a:latin typeface="Arial Narrow" pitchFamily="34" charset="0"/>
            </a:rPr>
            <a:t>Vraie fille</a:t>
          </a:r>
          <a:endParaRPr lang="en-US" sz="2400" dirty="0">
            <a:solidFill>
              <a:srgbClr val="FF0000"/>
            </a:solidFill>
            <a:latin typeface="Arial Narrow" pitchFamily="34" charset="0"/>
          </a:endParaRPr>
        </a:p>
      </dgm:t>
    </dgm:pt>
    <dgm:pt modelId="{24F4E308-814A-4FF1-B7D7-1C00AC65858F}" type="parTrans" cxnId="{C910E7A4-628A-4BA4-86BD-6B820D9E5AA0}">
      <dgm:prSet/>
      <dgm:spPr/>
      <dgm:t>
        <a:bodyPr/>
        <a:lstStyle/>
        <a:p>
          <a:endParaRPr lang="en-US"/>
        </a:p>
      </dgm:t>
    </dgm:pt>
    <dgm:pt modelId="{17F84BD6-5F3B-4A74-A942-18FFCA6CEF22}" type="sibTrans" cxnId="{C910E7A4-628A-4BA4-86BD-6B820D9E5AA0}">
      <dgm:prSet>
        <dgm:style>
          <a:lnRef idx="1">
            <a:schemeClr val="accent6"/>
          </a:lnRef>
          <a:fillRef idx="2">
            <a:schemeClr val="accent6"/>
          </a:fillRef>
          <a:effectRef idx="1">
            <a:schemeClr val="accent6"/>
          </a:effectRef>
          <a:fontRef idx="minor">
            <a:schemeClr val="dk1"/>
          </a:fontRef>
        </dgm:style>
      </dgm:prSet>
      <dgm:spPr/>
      <dgm:t>
        <a:bodyPr/>
        <a:lstStyle/>
        <a:p>
          <a:endParaRPr lang="en-US"/>
        </a:p>
      </dgm:t>
    </dgm:pt>
    <dgm:pt modelId="{E14B267E-999F-442C-A4CB-20F43196E0B7}" type="pres">
      <dgm:prSet presAssocID="{4CF48F82-3BE7-4E65-B443-4B21F0FE8495}" presName="cycle" presStyleCnt="0">
        <dgm:presLayoutVars>
          <dgm:dir/>
          <dgm:resizeHandles val="exact"/>
        </dgm:presLayoutVars>
      </dgm:prSet>
      <dgm:spPr/>
      <dgm:t>
        <a:bodyPr/>
        <a:lstStyle/>
        <a:p>
          <a:endParaRPr lang="en-US"/>
        </a:p>
      </dgm:t>
    </dgm:pt>
    <dgm:pt modelId="{F2543429-8157-47FE-9D7D-613F72092F1B}" type="pres">
      <dgm:prSet presAssocID="{D84CE2FD-7743-44AF-B604-90096E04809B}" presName="node" presStyleLbl="node1" presStyleIdx="0" presStyleCnt="8" custRadScaleRad="201406" custRadScaleInc="232982">
        <dgm:presLayoutVars>
          <dgm:bulletEnabled val="1"/>
        </dgm:presLayoutVars>
      </dgm:prSet>
      <dgm:spPr/>
      <dgm:t>
        <a:bodyPr/>
        <a:lstStyle/>
        <a:p>
          <a:endParaRPr lang="en-US"/>
        </a:p>
      </dgm:t>
    </dgm:pt>
    <dgm:pt modelId="{0FA7915A-5859-4A2E-B774-C3C855EA0CE4}" type="pres">
      <dgm:prSet presAssocID="{28BAB3A2-8D05-467B-A83B-24B18894F2F2}" presName="sibTrans" presStyleLbl="sibTrans2D1" presStyleIdx="0" presStyleCnt="8" custAng="11247667" custScaleX="147608" custScaleY="114447" custLinFactNeighborX="25591" custLinFactNeighborY="4560"/>
      <dgm:spPr/>
      <dgm:t>
        <a:bodyPr/>
        <a:lstStyle/>
        <a:p>
          <a:endParaRPr lang="en-US"/>
        </a:p>
      </dgm:t>
    </dgm:pt>
    <dgm:pt modelId="{A19F178A-AEC6-4EC0-9EE6-743B82F5E932}" type="pres">
      <dgm:prSet presAssocID="{28BAB3A2-8D05-467B-A83B-24B18894F2F2}" presName="connectorText" presStyleLbl="sibTrans2D1" presStyleIdx="0" presStyleCnt="8"/>
      <dgm:spPr/>
      <dgm:t>
        <a:bodyPr/>
        <a:lstStyle/>
        <a:p>
          <a:endParaRPr lang="en-US"/>
        </a:p>
      </dgm:t>
    </dgm:pt>
    <dgm:pt modelId="{963C24B8-6B2F-4CB5-AB48-9DE4599DE3BE}" type="pres">
      <dgm:prSet presAssocID="{FBFE0E61-A15E-426C-AC89-12AD4C67E08F}" presName="node" presStyleLbl="node1" presStyleIdx="1" presStyleCnt="8" custRadScaleRad="118631" custRadScaleInc="137646">
        <dgm:presLayoutVars>
          <dgm:bulletEnabled val="1"/>
        </dgm:presLayoutVars>
      </dgm:prSet>
      <dgm:spPr/>
      <dgm:t>
        <a:bodyPr/>
        <a:lstStyle/>
        <a:p>
          <a:endParaRPr lang="en-US"/>
        </a:p>
      </dgm:t>
    </dgm:pt>
    <dgm:pt modelId="{9B9F40B3-5622-4301-867D-D4EF49B15B5C}" type="pres">
      <dgm:prSet presAssocID="{B2EE90C0-9582-453C-9493-12E26F2EF4C3}" presName="sibTrans" presStyleLbl="sibTrans2D1" presStyleIdx="1" presStyleCnt="8" custAng="10835424" custScaleX="81227" custScaleY="134902"/>
      <dgm:spPr/>
      <dgm:t>
        <a:bodyPr/>
        <a:lstStyle/>
        <a:p>
          <a:endParaRPr lang="en-US"/>
        </a:p>
      </dgm:t>
    </dgm:pt>
    <dgm:pt modelId="{3EE655A0-DAF2-47FF-9DC8-798979FA6160}" type="pres">
      <dgm:prSet presAssocID="{B2EE90C0-9582-453C-9493-12E26F2EF4C3}" presName="connectorText" presStyleLbl="sibTrans2D1" presStyleIdx="1" presStyleCnt="8"/>
      <dgm:spPr/>
      <dgm:t>
        <a:bodyPr/>
        <a:lstStyle/>
        <a:p>
          <a:endParaRPr lang="en-US"/>
        </a:p>
      </dgm:t>
    </dgm:pt>
    <dgm:pt modelId="{D54D5510-3687-4FE0-8D89-601AE9968C44}" type="pres">
      <dgm:prSet presAssocID="{5BEAFE4F-A0E5-44AB-B18C-E447C1A7FB9A}" presName="node" presStyleLbl="node1" presStyleIdx="2" presStyleCnt="8" custRadScaleRad="88907" custRadScaleInc="114579">
        <dgm:presLayoutVars>
          <dgm:bulletEnabled val="1"/>
        </dgm:presLayoutVars>
      </dgm:prSet>
      <dgm:spPr/>
      <dgm:t>
        <a:bodyPr/>
        <a:lstStyle/>
        <a:p>
          <a:endParaRPr lang="en-US"/>
        </a:p>
      </dgm:t>
    </dgm:pt>
    <dgm:pt modelId="{C3D8B13C-1DBD-4698-8913-9C34CEDEE741}" type="pres">
      <dgm:prSet presAssocID="{CBD39753-8914-47FD-A222-143CFCB7D75F}" presName="sibTrans" presStyleLbl="sibTrans2D1" presStyleIdx="2" presStyleCnt="8" custAng="10345601" custScaleX="80697" custScaleY="114254"/>
      <dgm:spPr/>
      <dgm:t>
        <a:bodyPr/>
        <a:lstStyle/>
        <a:p>
          <a:endParaRPr lang="en-US"/>
        </a:p>
      </dgm:t>
    </dgm:pt>
    <dgm:pt modelId="{0D8952DE-B377-4B4C-8342-342B35DFB9CD}" type="pres">
      <dgm:prSet presAssocID="{CBD39753-8914-47FD-A222-143CFCB7D75F}" presName="connectorText" presStyleLbl="sibTrans2D1" presStyleIdx="2" presStyleCnt="8"/>
      <dgm:spPr/>
      <dgm:t>
        <a:bodyPr/>
        <a:lstStyle/>
        <a:p>
          <a:endParaRPr lang="en-US"/>
        </a:p>
      </dgm:t>
    </dgm:pt>
    <dgm:pt modelId="{2E76A681-9C95-4EB4-B0FE-1B9BEE47D68A}" type="pres">
      <dgm:prSet presAssocID="{438D0E34-80F4-4183-B9B1-FE405A4D749A}" presName="node" presStyleLbl="node1" presStyleIdx="3" presStyleCnt="8" custRadScaleRad="109230" custRadScaleInc="94581">
        <dgm:presLayoutVars>
          <dgm:bulletEnabled val="1"/>
        </dgm:presLayoutVars>
      </dgm:prSet>
      <dgm:spPr/>
      <dgm:t>
        <a:bodyPr/>
        <a:lstStyle/>
        <a:p>
          <a:endParaRPr lang="en-US"/>
        </a:p>
      </dgm:t>
    </dgm:pt>
    <dgm:pt modelId="{C9B659ED-EBCB-4A22-9586-4FDEF6420CC2}" type="pres">
      <dgm:prSet presAssocID="{17F84BD6-5F3B-4A74-A942-18FFCA6CEF22}" presName="sibTrans" presStyleLbl="sibTrans2D1" presStyleIdx="3" presStyleCnt="8" custAng="5400020" custScaleX="596127" custScaleY="386231" custLinFactY="-198070" custLinFactNeighborX="-927" custLinFactNeighborY="-200000"/>
      <dgm:spPr/>
      <dgm:t>
        <a:bodyPr/>
        <a:lstStyle/>
        <a:p>
          <a:endParaRPr lang="en-US"/>
        </a:p>
      </dgm:t>
    </dgm:pt>
    <dgm:pt modelId="{85EBCD29-4FD6-400A-93B2-914C655F0FFF}" type="pres">
      <dgm:prSet presAssocID="{17F84BD6-5F3B-4A74-A942-18FFCA6CEF22}" presName="connectorText" presStyleLbl="sibTrans2D1" presStyleIdx="3" presStyleCnt="8"/>
      <dgm:spPr/>
      <dgm:t>
        <a:bodyPr/>
        <a:lstStyle/>
        <a:p>
          <a:endParaRPr lang="en-US"/>
        </a:p>
      </dgm:t>
    </dgm:pt>
    <dgm:pt modelId="{2F0DC57F-58CD-43D8-8D1A-A37A5246A861}" type="pres">
      <dgm:prSet presAssocID="{86E393FD-39F7-4F28-915E-C7D3FCAD6B37}" presName="node" presStyleLbl="node1" presStyleIdx="4" presStyleCnt="8" custRadScaleRad="118788" custRadScaleInc="145170">
        <dgm:presLayoutVars>
          <dgm:bulletEnabled val="1"/>
        </dgm:presLayoutVars>
      </dgm:prSet>
      <dgm:spPr/>
      <dgm:t>
        <a:bodyPr/>
        <a:lstStyle/>
        <a:p>
          <a:endParaRPr lang="en-US"/>
        </a:p>
      </dgm:t>
    </dgm:pt>
    <dgm:pt modelId="{E8815041-ABD8-492E-8814-AAC2CB819A67}" type="pres">
      <dgm:prSet presAssocID="{D6763407-BF01-4DF8-AAF0-2F769010489A}" presName="sibTrans" presStyleLbl="sibTrans2D1" presStyleIdx="4" presStyleCnt="8"/>
      <dgm:spPr/>
      <dgm:t>
        <a:bodyPr/>
        <a:lstStyle/>
        <a:p>
          <a:endParaRPr lang="en-US"/>
        </a:p>
      </dgm:t>
    </dgm:pt>
    <dgm:pt modelId="{AFB87A9C-038D-46B2-8D49-D527FE62DD5D}" type="pres">
      <dgm:prSet presAssocID="{D6763407-BF01-4DF8-AAF0-2F769010489A}" presName="connectorText" presStyleLbl="sibTrans2D1" presStyleIdx="4" presStyleCnt="8"/>
      <dgm:spPr/>
      <dgm:t>
        <a:bodyPr/>
        <a:lstStyle/>
        <a:p>
          <a:endParaRPr lang="en-US"/>
        </a:p>
      </dgm:t>
    </dgm:pt>
    <dgm:pt modelId="{37701B44-82D2-4E96-AAA7-96BD343CDBAE}" type="pres">
      <dgm:prSet presAssocID="{F6DB7BD5-B019-415E-A33A-E3C99B0369BD}" presName="node" presStyleLbl="node1" presStyleIdx="5" presStyleCnt="8" custRadScaleRad="98381" custRadScaleInc="97139">
        <dgm:presLayoutVars>
          <dgm:bulletEnabled val="1"/>
        </dgm:presLayoutVars>
      </dgm:prSet>
      <dgm:spPr/>
      <dgm:t>
        <a:bodyPr/>
        <a:lstStyle/>
        <a:p>
          <a:endParaRPr lang="en-US"/>
        </a:p>
      </dgm:t>
    </dgm:pt>
    <dgm:pt modelId="{057DF277-121A-4BDB-B925-BC60CC0F0C7D}" type="pres">
      <dgm:prSet presAssocID="{0B8D6989-C490-4D6B-B90B-A4D406F9E287}" presName="sibTrans" presStyleLbl="sibTrans2D1" presStyleIdx="5" presStyleCnt="8"/>
      <dgm:spPr/>
      <dgm:t>
        <a:bodyPr/>
        <a:lstStyle/>
        <a:p>
          <a:endParaRPr lang="en-US"/>
        </a:p>
      </dgm:t>
    </dgm:pt>
    <dgm:pt modelId="{479EDF75-939C-4417-9EE5-4A9C3A09E968}" type="pres">
      <dgm:prSet presAssocID="{0B8D6989-C490-4D6B-B90B-A4D406F9E287}" presName="connectorText" presStyleLbl="sibTrans2D1" presStyleIdx="5" presStyleCnt="8"/>
      <dgm:spPr/>
      <dgm:t>
        <a:bodyPr/>
        <a:lstStyle/>
        <a:p>
          <a:endParaRPr lang="en-US"/>
        </a:p>
      </dgm:t>
    </dgm:pt>
    <dgm:pt modelId="{822776AF-9E8D-41F1-A3E4-7D8129A82485}" type="pres">
      <dgm:prSet presAssocID="{10A7816D-EFF3-47C0-8AC9-1429820CF379}" presName="node" presStyleLbl="node1" presStyleIdx="6" presStyleCnt="8" custRadScaleRad="120305" custRadScaleInc="61469">
        <dgm:presLayoutVars>
          <dgm:bulletEnabled val="1"/>
        </dgm:presLayoutVars>
      </dgm:prSet>
      <dgm:spPr/>
      <dgm:t>
        <a:bodyPr/>
        <a:lstStyle/>
        <a:p>
          <a:endParaRPr lang="en-US"/>
        </a:p>
      </dgm:t>
    </dgm:pt>
    <dgm:pt modelId="{F5DAC696-56A1-42C6-840A-CA06846FC47A}" type="pres">
      <dgm:prSet presAssocID="{7836AD39-24D3-4361-A268-1C3EF5E62BE8}" presName="sibTrans" presStyleLbl="sibTrans2D1" presStyleIdx="6" presStyleCnt="8"/>
      <dgm:spPr/>
      <dgm:t>
        <a:bodyPr/>
        <a:lstStyle/>
        <a:p>
          <a:endParaRPr lang="en-US"/>
        </a:p>
      </dgm:t>
    </dgm:pt>
    <dgm:pt modelId="{942E23D5-6F36-4A0F-A17D-1039E547470B}" type="pres">
      <dgm:prSet presAssocID="{7836AD39-24D3-4361-A268-1C3EF5E62BE8}" presName="connectorText" presStyleLbl="sibTrans2D1" presStyleIdx="6" presStyleCnt="8"/>
      <dgm:spPr/>
      <dgm:t>
        <a:bodyPr/>
        <a:lstStyle/>
        <a:p>
          <a:endParaRPr lang="en-US"/>
        </a:p>
      </dgm:t>
    </dgm:pt>
    <dgm:pt modelId="{7BFAE34F-05C6-4D1C-A9ED-5DFD73C64487}" type="pres">
      <dgm:prSet presAssocID="{B694ADAF-F7E6-40D8-985D-4BD9069BE0CB}" presName="node" presStyleLbl="node1" presStyleIdx="7" presStyleCnt="8" custRadScaleRad="186028" custRadScaleInc="-58639">
        <dgm:presLayoutVars>
          <dgm:bulletEnabled val="1"/>
        </dgm:presLayoutVars>
      </dgm:prSet>
      <dgm:spPr/>
      <dgm:t>
        <a:bodyPr/>
        <a:lstStyle/>
        <a:p>
          <a:endParaRPr lang="en-US"/>
        </a:p>
      </dgm:t>
    </dgm:pt>
    <dgm:pt modelId="{99D2774C-419A-4B39-801F-955D1B701AAF}" type="pres">
      <dgm:prSet presAssocID="{52DD488E-4A89-40BD-B58C-DE1545152D14}" presName="sibTrans" presStyleLbl="sibTrans2D1" presStyleIdx="7" presStyleCnt="8" custAng="16200003" custFlipVert="1" custScaleX="43030" custScaleY="379480" custLinFactNeighborX="-4881" custLinFactNeighborY="1322"/>
      <dgm:spPr/>
      <dgm:t>
        <a:bodyPr/>
        <a:lstStyle/>
        <a:p>
          <a:endParaRPr lang="en-US"/>
        </a:p>
      </dgm:t>
    </dgm:pt>
    <dgm:pt modelId="{68FB43A6-FC78-4342-B3ED-367D31053B21}" type="pres">
      <dgm:prSet presAssocID="{52DD488E-4A89-40BD-B58C-DE1545152D14}" presName="connectorText" presStyleLbl="sibTrans2D1" presStyleIdx="7" presStyleCnt="8"/>
      <dgm:spPr/>
      <dgm:t>
        <a:bodyPr/>
        <a:lstStyle/>
        <a:p>
          <a:endParaRPr lang="en-US"/>
        </a:p>
      </dgm:t>
    </dgm:pt>
  </dgm:ptLst>
  <dgm:cxnLst>
    <dgm:cxn modelId="{FDB9A33A-0C7F-4101-A9E3-300CF843FAB8}" type="presOf" srcId="{5BEAFE4F-A0E5-44AB-B18C-E447C1A7FB9A}" destId="{D54D5510-3687-4FE0-8D89-601AE9968C44}" srcOrd="0" destOrd="0" presId="urn:microsoft.com/office/officeart/2005/8/layout/cycle2"/>
    <dgm:cxn modelId="{2EAE9806-E380-454B-B85F-3F57DA7264B5}" type="presOf" srcId="{0B8D6989-C490-4D6B-B90B-A4D406F9E287}" destId="{057DF277-121A-4BDB-B925-BC60CC0F0C7D}" srcOrd="0" destOrd="0" presId="urn:microsoft.com/office/officeart/2005/8/layout/cycle2"/>
    <dgm:cxn modelId="{C910E7A4-628A-4BA4-86BD-6B820D9E5AA0}" srcId="{4CF48F82-3BE7-4E65-B443-4B21F0FE8495}" destId="{438D0E34-80F4-4183-B9B1-FE405A4D749A}" srcOrd="3" destOrd="0" parTransId="{24F4E308-814A-4FF1-B7D7-1C00AC65858F}" sibTransId="{17F84BD6-5F3B-4A74-A942-18FFCA6CEF22}"/>
    <dgm:cxn modelId="{8055C077-FC87-4FB4-BC12-C24BF725B932}" type="presOf" srcId="{10A7816D-EFF3-47C0-8AC9-1429820CF379}" destId="{822776AF-9E8D-41F1-A3E4-7D8129A82485}" srcOrd="0" destOrd="0" presId="urn:microsoft.com/office/officeart/2005/8/layout/cycle2"/>
    <dgm:cxn modelId="{67595535-BCED-4D29-A72E-9B909428AB14}" type="presOf" srcId="{52DD488E-4A89-40BD-B58C-DE1545152D14}" destId="{68FB43A6-FC78-4342-B3ED-367D31053B21}" srcOrd="1" destOrd="0" presId="urn:microsoft.com/office/officeart/2005/8/layout/cycle2"/>
    <dgm:cxn modelId="{7605B089-9C0F-45CC-B3AF-61A9C1C6A048}" srcId="{4CF48F82-3BE7-4E65-B443-4B21F0FE8495}" destId="{FBFE0E61-A15E-426C-AC89-12AD4C67E08F}" srcOrd="1" destOrd="0" parTransId="{AA64BD29-D7DA-46A4-9DCC-693665575F98}" sibTransId="{B2EE90C0-9582-453C-9493-12E26F2EF4C3}"/>
    <dgm:cxn modelId="{F5518312-3D21-45FE-8345-7BE00ED1E75B}" type="presOf" srcId="{4CF48F82-3BE7-4E65-B443-4B21F0FE8495}" destId="{E14B267E-999F-442C-A4CB-20F43196E0B7}" srcOrd="0" destOrd="0" presId="urn:microsoft.com/office/officeart/2005/8/layout/cycle2"/>
    <dgm:cxn modelId="{816BA48A-8BB5-4D63-8E55-7894ACD83865}" type="presOf" srcId="{7836AD39-24D3-4361-A268-1C3EF5E62BE8}" destId="{942E23D5-6F36-4A0F-A17D-1039E547470B}" srcOrd="1" destOrd="0" presId="urn:microsoft.com/office/officeart/2005/8/layout/cycle2"/>
    <dgm:cxn modelId="{C322D711-ACF5-4F30-917A-56D66EED37C6}" type="presOf" srcId="{D6763407-BF01-4DF8-AAF0-2F769010489A}" destId="{AFB87A9C-038D-46B2-8D49-D527FE62DD5D}" srcOrd="1" destOrd="0" presId="urn:microsoft.com/office/officeart/2005/8/layout/cycle2"/>
    <dgm:cxn modelId="{8E08A049-18D3-4670-AFDD-5574EE6A49A8}" type="presOf" srcId="{52DD488E-4A89-40BD-B58C-DE1545152D14}" destId="{99D2774C-419A-4B39-801F-955D1B701AAF}" srcOrd="0" destOrd="0" presId="urn:microsoft.com/office/officeart/2005/8/layout/cycle2"/>
    <dgm:cxn modelId="{472C7EE1-E892-4446-B3E2-1C55F33B527A}" type="presOf" srcId="{D6763407-BF01-4DF8-AAF0-2F769010489A}" destId="{E8815041-ABD8-492E-8814-AAC2CB819A67}" srcOrd="0" destOrd="0" presId="urn:microsoft.com/office/officeart/2005/8/layout/cycle2"/>
    <dgm:cxn modelId="{3DAC7258-42A4-4937-A7A0-B6339CCCAE0B}" srcId="{4CF48F82-3BE7-4E65-B443-4B21F0FE8495}" destId="{5BEAFE4F-A0E5-44AB-B18C-E447C1A7FB9A}" srcOrd="2" destOrd="0" parTransId="{3C3A3075-197A-4B2E-9A68-521DE6D75D3D}" sibTransId="{CBD39753-8914-47FD-A222-143CFCB7D75F}"/>
    <dgm:cxn modelId="{903B720F-9A64-4E32-B681-F33CC4457C17}" srcId="{4CF48F82-3BE7-4E65-B443-4B21F0FE8495}" destId="{86E393FD-39F7-4F28-915E-C7D3FCAD6B37}" srcOrd="4" destOrd="0" parTransId="{0C372110-6733-4295-9050-92754A2EC816}" sibTransId="{D6763407-BF01-4DF8-AAF0-2F769010489A}"/>
    <dgm:cxn modelId="{70AF17FF-2FDC-4CC2-8B2C-35E60FC950FD}" type="presOf" srcId="{CBD39753-8914-47FD-A222-143CFCB7D75F}" destId="{C3D8B13C-1DBD-4698-8913-9C34CEDEE741}" srcOrd="0" destOrd="0" presId="urn:microsoft.com/office/officeart/2005/8/layout/cycle2"/>
    <dgm:cxn modelId="{DC9330AB-D4CA-43AB-A8FF-42B3C554800F}" type="presOf" srcId="{F6DB7BD5-B019-415E-A33A-E3C99B0369BD}" destId="{37701B44-82D2-4E96-AAA7-96BD343CDBAE}" srcOrd="0" destOrd="0" presId="urn:microsoft.com/office/officeart/2005/8/layout/cycle2"/>
    <dgm:cxn modelId="{0D61F0F4-192D-4939-A009-0B5DEB3080AB}" type="presOf" srcId="{FBFE0E61-A15E-426C-AC89-12AD4C67E08F}" destId="{963C24B8-6B2F-4CB5-AB48-9DE4599DE3BE}" srcOrd="0" destOrd="0" presId="urn:microsoft.com/office/officeart/2005/8/layout/cycle2"/>
    <dgm:cxn modelId="{DA11C13A-A6C1-4215-A439-C6226581B08D}" type="presOf" srcId="{D84CE2FD-7743-44AF-B604-90096E04809B}" destId="{F2543429-8157-47FE-9D7D-613F72092F1B}" srcOrd="0" destOrd="0" presId="urn:microsoft.com/office/officeart/2005/8/layout/cycle2"/>
    <dgm:cxn modelId="{BA5D6E05-4C8C-4F0D-9854-C6FF46DC8E6F}" srcId="{4CF48F82-3BE7-4E65-B443-4B21F0FE8495}" destId="{B694ADAF-F7E6-40D8-985D-4BD9069BE0CB}" srcOrd="7" destOrd="0" parTransId="{22BC9064-9B4C-49F2-B004-66ACE4D21F11}" sibTransId="{52DD488E-4A89-40BD-B58C-DE1545152D14}"/>
    <dgm:cxn modelId="{07252D05-9D22-43D9-B360-30E1C75EE5F6}" srcId="{4CF48F82-3BE7-4E65-B443-4B21F0FE8495}" destId="{10A7816D-EFF3-47C0-8AC9-1429820CF379}" srcOrd="6" destOrd="0" parTransId="{159D2BAA-9F9E-4674-991A-2BF7A4101833}" sibTransId="{7836AD39-24D3-4361-A268-1C3EF5E62BE8}"/>
    <dgm:cxn modelId="{48486077-3A6A-4493-8A5F-A31ABC5E62A6}" type="presOf" srcId="{CBD39753-8914-47FD-A222-143CFCB7D75F}" destId="{0D8952DE-B377-4B4C-8342-342B35DFB9CD}" srcOrd="1" destOrd="0" presId="urn:microsoft.com/office/officeart/2005/8/layout/cycle2"/>
    <dgm:cxn modelId="{359DFE89-0E47-4742-9F9F-C052A1B391C3}" type="presOf" srcId="{B694ADAF-F7E6-40D8-985D-4BD9069BE0CB}" destId="{7BFAE34F-05C6-4D1C-A9ED-5DFD73C64487}" srcOrd="0" destOrd="0" presId="urn:microsoft.com/office/officeart/2005/8/layout/cycle2"/>
    <dgm:cxn modelId="{CB20C8F1-FCCB-41EB-BDE6-CDAD605D6695}" type="presOf" srcId="{28BAB3A2-8D05-467B-A83B-24B18894F2F2}" destId="{A19F178A-AEC6-4EC0-9EE6-743B82F5E932}" srcOrd="1" destOrd="0" presId="urn:microsoft.com/office/officeart/2005/8/layout/cycle2"/>
    <dgm:cxn modelId="{7123EC8D-1565-47D5-BB23-33CB17CB6347}" type="presOf" srcId="{0B8D6989-C490-4D6B-B90B-A4D406F9E287}" destId="{479EDF75-939C-4417-9EE5-4A9C3A09E968}" srcOrd="1" destOrd="0" presId="urn:microsoft.com/office/officeart/2005/8/layout/cycle2"/>
    <dgm:cxn modelId="{712F9200-B08B-43FD-B0E8-4A0741B8D72D}" type="presOf" srcId="{86E393FD-39F7-4F28-915E-C7D3FCAD6B37}" destId="{2F0DC57F-58CD-43D8-8D1A-A37A5246A861}" srcOrd="0" destOrd="0" presId="urn:microsoft.com/office/officeart/2005/8/layout/cycle2"/>
    <dgm:cxn modelId="{62E455FC-52ED-433F-B37F-6C60A6E478F8}" type="presOf" srcId="{B2EE90C0-9582-453C-9493-12E26F2EF4C3}" destId="{3EE655A0-DAF2-47FF-9DC8-798979FA6160}" srcOrd="1" destOrd="0" presId="urn:microsoft.com/office/officeart/2005/8/layout/cycle2"/>
    <dgm:cxn modelId="{B6EC65D0-A880-4AC1-AF56-059F1ED0BE5D}" type="presOf" srcId="{438D0E34-80F4-4183-B9B1-FE405A4D749A}" destId="{2E76A681-9C95-4EB4-B0FE-1B9BEE47D68A}" srcOrd="0" destOrd="0" presId="urn:microsoft.com/office/officeart/2005/8/layout/cycle2"/>
    <dgm:cxn modelId="{DB50FBF5-7020-4EBB-B9F7-297017296980}" type="presOf" srcId="{17F84BD6-5F3B-4A74-A942-18FFCA6CEF22}" destId="{85EBCD29-4FD6-400A-93B2-914C655F0FFF}" srcOrd="1" destOrd="0" presId="urn:microsoft.com/office/officeart/2005/8/layout/cycle2"/>
    <dgm:cxn modelId="{A1B311EF-E969-4D8D-99DB-2BC56233671D}" srcId="{4CF48F82-3BE7-4E65-B443-4B21F0FE8495}" destId="{F6DB7BD5-B019-415E-A33A-E3C99B0369BD}" srcOrd="5" destOrd="0" parTransId="{B8404C3F-868C-472D-9A0E-AC9A042AF855}" sibTransId="{0B8D6989-C490-4D6B-B90B-A4D406F9E287}"/>
    <dgm:cxn modelId="{2F8B707B-3F4D-45DF-9D5A-BC5EDA62A707}" type="presOf" srcId="{7836AD39-24D3-4361-A268-1C3EF5E62BE8}" destId="{F5DAC696-56A1-42C6-840A-CA06846FC47A}" srcOrd="0" destOrd="0" presId="urn:microsoft.com/office/officeart/2005/8/layout/cycle2"/>
    <dgm:cxn modelId="{8240B6C4-70E7-4829-9933-E46A4AED68D2}" type="presOf" srcId="{28BAB3A2-8D05-467B-A83B-24B18894F2F2}" destId="{0FA7915A-5859-4A2E-B774-C3C855EA0CE4}" srcOrd="0" destOrd="0" presId="urn:microsoft.com/office/officeart/2005/8/layout/cycle2"/>
    <dgm:cxn modelId="{9496045A-BC82-4096-83DD-341603553F27}" type="presOf" srcId="{17F84BD6-5F3B-4A74-A942-18FFCA6CEF22}" destId="{C9B659ED-EBCB-4A22-9586-4FDEF6420CC2}" srcOrd="0" destOrd="0" presId="urn:microsoft.com/office/officeart/2005/8/layout/cycle2"/>
    <dgm:cxn modelId="{63F0A3E4-E409-4512-AB36-A8B8B232E611}" srcId="{4CF48F82-3BE7-4E65-B443-4B21F0FE8495}" destId="{D84CE2FD-7743-44AF-B604-90096E04809B}" srcOrd="0" destOrd="0" parTransId="{D0B865FA-A3EC-46FE-B629-2F7ECB899D55}" sibTransId="{28BAB3A2-8D05-467B-A83B-24B18894F2F2}"/>
    <dgm:cxn modelId="{B59DC1FF-DBC5-41F2-A29B-AFE889FDC39A}" type="presOf" srcId="{B2EE90C0-9582-453C-9493-12E26F2EF4C3}" destId="{9B9F40B3-5622-4301-867D-D4EF49B15B5C}" srcOrd="0" destOrd="0" presId="urn:microsoft.com/office/officeart/2005/8/layout/cycle2"/>
    <dgm:cxn modelId="{255210EF-15EE-42F1-A60D-8CFA0E477CF6}" type="presParOf" srcId="{E14B267E-999F-442C-A4CB-20F43196E0B7}" destId="{F2543429-8157-47FE-9D7D-613F72092F1B}" srcOrd="0" destOrd="0" presId="urn:microsoft.com/office/officeart/2005/8/layout/cycle2"/>
    <dgm:cxn modelId="{85461FD3-A946-40B0-980F-6A5852F46B82}" type="presParOf" srcId="{E14B267E-999F-442C-A4CB-20F43196E0B7}" destId="{0FA7915A-5859-4A2E-B774-C3C855EA0CE4}" srcOrd="1" destOrd="0" presId="urn:microsoft.com/office/officeart/2005/8/layout/cycle2"/>
    <dgm:cxn modelId="{856880BA-7F3C-46C3-9789-72E432707BD1}" type="presParOf" srcId="{0FA7915A-5859-4A2E-B774-C3C855EA0CE4}" destId="{A19F178A-AEC6-4EC0-9EE6-743B82F5E932}" srcOrd="0" destOrd="0" presId="urn:microsoft.com/office/officeart/2005/8/layout/cycle2"/>
    <dgm:cxn modelId="{DF7DB5D8-D75D-4349-9895-E68302D6E734}" type="presParOf" srcId="{E14B267E-999F-442C-A4CB-20F43196E0B7}" destId="{963C24B8-6B2F-4CB5-AB48-9DE4599DE3BE}" srcOrd="2" destOrd="0" presId="urn:microsoft.com/office/officeart/2005/8/layout/cycle2"/>
    <dgm:cxn modelId="{5088FB4B-A927-416F-849F-36783A831533}" type="presParOf" srcId="{E14B267E-999F-442C-A4CB-20F43196E0B7}" destId="{9B9F40B3-5622-4301-867D-D4EF49B15B5C}" srcOrd="3" destOrd="0" presId="urn:microsoft.com/office/officeart/2005/8/layout/cycle2"/>
    <dgm:cxn modelId="{65E05CFA-F57C-436B-A919-7E376FB398E4}" type="presParOf" srcId="{9B9F40B3-5622-4301-867D-D4EF49B15B5C}" destId="{3EE655A0-DAF2-47FF-9DC8-798979FA6160}" srcOrd="0" destOrd="0" presId="urn:microsoft.com/office/officeart/2005/8/layout/cycle2"/>
    <dgm:cxn modelId="{F98F5CB5-21F6-44E7-92A7-A6BFE4D99DBE}" type="presParOf" srcId="{E14B267E-999F-442C-A4CB-20F43196E0B7}" destId="{D54D5510-3687-4FE0-8D89-601AE9968C44}" srcOrd="4" destOrd="0" presId="urn:microsoft.com/office/officeart/2005/8/layout/cycle2"/>
    <dgm:cxn modelId="{314110C8-AC0C-4996-98D7-FC26212E7AD5}" type="presParOf" srcId="{E14B267E-999F-442C-A4CB-20F43196E0B7}" destId="{C3D8B13C-1DBD-4698-8913-9C34CEDEE741}" srcOrd="5" destOrd="0" presId="urn:microsoft.com/office/officeart/2005/8/layout/cycle2"/>
    <dgm:cxn modelId="{271633C6-14F7-4422-8579-95BF14D696A1}" type="presParOf" srcId="{C3D8B13C-1DBD-4698-8913-9C34CEDEE741}" destId="{0D8952DE-B377-4B4C-8342-342B35DFB9CD}" srcOrd="0" destOrd="0" presId="urn:microsoft.com/office/officeart/2005/8/layout/cycle2"/>
    <dgm:cxn modelId="{EE75D257-0DB6-4B1A-8D52-837A46DD5C03}" type="presParOf" srcId="{E14B267E-999F-442C-A4CB-20F43196E0B7}" destId="{2E76A681-9C95-4EB4-B0FE-1B9BEE47D68A}" srcOrd="6" destOrd="0" presId="urn:microsoft.com/office/officeart/2005/8/layout/cycle2"/>
    <dgm:cxn modelId="{DC3EEEE5-BDC9-4A1B-AB37-8948755E1A38}" type="presParOf" srcId="{E14B267E-999F-442C-A4CB-20F43196E0B7}" destId="{C9B659ED-EBCB-4A22-9586-4FDEF6420CC2}" srcOrd="7" destOrd="0" presId="urn:microsoft.com/office/officeart/2005/8/layout/cycle2"/>
    <dgm:cxn modelId="{EACB8C4D-2852-4A94-99AB-CF75788B782E}" type="presParOf" srcId="{C9B659ED-EBCB-4A22-9586-4FDEF6420CC2}" destId="{85EBCD29-4FD6-400A-93B2-914C655F0FFF}" srcOrd="0" destOrd="0" presId="urn:microsoft.com/office/officeart/2005/8/layout/cycle2"/>
    <dgm:cxn modelId="{11C41721-D6EE-4DED-AB4E-0FB12BF12686}" type="presParOf" srcId="{E14B267E-999F-442C-A4CB-20F43196E0B7}" destId="{2F0DC57F-58CD-43D8-8D1A-A37A5246A861}" srcOrd="8" destOrd="0" presId="urn:microsoft.com/office/officeart/2005/8/layout/cycle2"/>
    <dgm:cxn modelId="{A17C8574-21DC-4C33-BFB2-1B60B60C0FAA}" type="presParOf" srcId="{E14B267E-999F-442C-A4CB-20F43196E0B7}" destId="{E8815041-ABD8-492E-8814-AAC2CB819A67}" srcOrd="9" destOrd="0" presId="urn:microsoft.com/office/officeart/2005/8/layout/cycle2"/>
    <dgm:cxn modelId="{38F398C1-3B27-43D0-B8C8-08058BC1A85A}" type="presParOf" srcId="{E8815041-ABD8-492E-8814-AAC2CB819A67}" destId="{AFB87A9C-038D-46B2-8D49-D527FE62DD5D}" srcOrd="0" destOrd="0" presId="urn:microsoft.com/office/officeart/2005/8/layout/cycle2"/>
    <dgm:cxn modelId="{55A03704-55A7-4988-9F0F-B08ED400BC51}" type="presParOf" srcId="{E14B267E-999F-442C-A4CB-20F43196E0B7}" destId="{37701B44-82D2-4E96-AAA7-96BD343CDBAE}" srcOrd="10" destOrd="0" presId="urn:microsoft.com/office/officeart/2005/8/layout/cycle2"/>
    <dgm:cxn modelId="{05C718C6-5922-4ECA-BEA5-2475F01154A5}" type="presParOf" srcId="{E14B267E-999F-442C-A4CB-20F43196E0B7}" destId="{057DF277-121A-4BDB-B925-BC60CC0F0C7D}" srcOrd="11" destOrd="0" presId="urn:microsoft.com/office/officeart/2005/8/layout/cycle2"/>
    <dgm:cxn modelId="{4C3ECBE1-310B-42CA-8AA7-F152E824EB78}" type="presParOf" srcId="{057DF277-121A-4BDB-B925-BC60CC0F0C7D}" destId="{479EDF75-939C-4417-9EE5-4A9C3A09E968}" srcOrd="0" destOrd="0" presId="urn:microsoft.com/office/officeart/2005/8/layout/cycle2"/>
    <dgm:cxn modelId="{F5D631DA-1A5A-4881-B5E1-A0BB508E028D}" type="presParOf" srcId="{E14B267E-999F-442C-A4CB-20F43196E0B7}" destId="{822776AF-9E8D-41F1-A3E4-7D8129A82485}" srcOrd="12" destOrd="0" presId="urn:microsoft.com/office/officeart/2005/8/layout/cycle2"/>
    <dgm:cxn modelId="{D09AD4F7-1B0A-4ABE-9DB6-9F19124BBE80}" type="presParOf" srcId="{E14B267E-999F-442C-A4CB-20F43196E0B7}" destId="{F5DAC696-56A1-42C6-840A-CA06846FC47A}" srcOrd="13" destOrd="0" presId="urn:microsoft.com/office/officeart/2005/8/layout/cycle2"/>
    <dgm:cxn modelId="{730729AF-3796-4FC8-B6DB-958E98567E5D}" type="presParOf" srcId="{F5DAC696-56A1-42C6-840A-CA06846FC47A}" destId="{942E23D5-6F36-4A0F-A17D-1039E547470B}" srcOrd="0" destOrd="0" presId="urn:microsoft.com/office/officeart/2005/8/layout/cycle2"/>
    <dgm:cxn modelId="{46C6F139-46F3-4C4D-946C-192CB3781F48}" type="presParOf" srcId="{E14B267E-999F-442C-A4CB-20F43196E0B7}" destId="{7BFAE34F-05C6-4D1C-A9ED-5DFD73C64487}" srcOrd="14" destOrd="0" presId="urn:microsoft.com/office/officeart/2005/8/layout/cycle2"/>
    <dgm:cxn modelId="{EABA1419-5189-4F19-8F7B-2E1D485BA1D9}" type="presParOf" srcId="{E14B267E-999F-442C-A4CB-20F43196E0B7}" destId="{99D2774C-419A-4B39-801F-955D1B701AAF}" srcOrd="15" destOrd="0" presId="urn:microsoft.com/office/officeart/2005/8/layout/cycle2"/>
    <dgm:cxn modelId="{77F42A42-E3EF-4986-A0AD-EE358F11F229}" type="presParOf" srcId="{99D2774C-419A-4B39-801F-955D1B701AAF}" destId="{68FB43A6-FC78-4342-B3ED-367D31053B2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3217245-DDA0-4FFD-AFE7-70F3494E38E8}" type="doc">
      <dgm:prSet loTypeId="urn:microsoft.com/office/officeart/2005/8/layout/venn2" loCatId="relationship" qsTypeId="urn:microsoft.com/office/officeart/2005/8/quickstyle/simple5" qsCatId="simple" csTypeId="urn:microsoft.com/office/officeart/2005/8/colors/colorful3" csCatId="colorful" phldr="1"/>
      <dgm:spPr/>
      <dgm:t>
        <a:bodyPr/>
        <a:lstStyle/>
        <a:p>
          <a:endParaRPr lang="fr-FR"/>
        </a:p>
      </dgm:t>
    </dgm:pt>
    <dgm:pt modelId="{DC7BE53B-D11A-4BC8-A504-A72706FAEDA6}">
      <dgm:prSet phldrT="[Texte]" custT="1">
        <dgm:style>
          <a:lnRef idx="0">
            <a:schemeClr val="accent2"/>
          </a:lnRef>
          <a:fillRef idx="3">
            <a:schemeClr val="accent2"/>
          </a:fillRef>
          <a:effectRef idx="3">
            <a:schemeClr val="accent2"/>
          </a:effectRef>
          <a:fontRef idx="minor">
            <a:schemeClr val="lt1"/>
          </a:fontRef>
        </dgm:style>
      </dgm:prSet>
      <dgm:spPr>
        <a:solidFill>
          <a:schemeClr val="accent2">
            <a:lumMod val="75000"/>
          </a:schemeClr>
        </a:solidFill>
      </dgm:spPr>
      <dgm:t>
        <a:bodyPr/>
        <a:lstStyle/>
        <a:p>
          <a:r>
            <a:rPr lang="fr-FR" sz="1800" b="1" dirty="0" smtClean="0">
              <a:solidFill>
                <a:schemeClr val="tx1"/>
              </a:solidFill>
            </a:rPr>
            <a:t>Monde</a:t>
          </a:r>
          <a:endParaRPr lang="fr-FR" sz="1800" b="1" dirty="0">
            <a:solidFill>
              <a:schemeClr val="tx1"/>
            </a:solidFill>
          </a:endParaRPr>
        </a:p>
      </dgm:t>
    </dgm:pt>
    <dgm:pt modelId="{8F30DD25-0AF0-4E21-A2BA-5AE3FD39ABEE}" type="parTrans" cxnId="{C9E90116-044C-4DC0-A3EB-3587818BE8A7}">
      <dgm:prSet/>
      <dgm:spPr/>
      <dgm:t>
        <a:bodyPr/>
        <a:lstStyle/>
        <a:p>
          <a:endParaRPr lang="fr-FR"/>
        </a:p>
      </dgm:t>
    </dgm:pt>
    <dgm:pt modelId="{0150A7FF-66CF-4AD0-A3D5-E03D466341D0}" type="sibTrans" cxnId="{C9E90116-044C-4DC0-A3EB-3587818BE8A7}">
      <dgm:prSet/>
      <dgm:spPr/>
      <dgm:t>
        <a:bodyPr/>
        <a:lstStyle/>
        <a:p>
          <a:endParaRPr lang="fr-FR"/>
        </a:p>
      </dgm:t>
    </dgm:pt>
    <dgm:pt modelId="{22770E6C-CCEE-40ED-A555-EAFD37BBF0B3}">
      <dgm:prSet phldrT="[Texte]"/>
      <dgm:spPr>
        <a:solidFill>
          <a:schemeClr val="accent2">
            <a:lumMod val="60000"/>
            <a:lumOff val="40000"/>
          </a:schemeClr>
        </a:solidFill>
      </dgm:spPr>
      <dgm:t>
        <a:bodyPr/>
        <a:lstStyle/>
        <a:p>
          <a:r>
            <a:rPr lang="fr-FR" dirty="0" smtClean="0">
              <a:solidFill>
                <a:srgbClr val="0070C0"/>
              </a:solidFill>
            </a:rPr>
            <a:t>Nation</a:t>
          </a:r>
          <a:endParaRPr lang="fr-FR" dirty="0">
            <a:solidFill>
              <a:srgbClr val="0070C0"/>
            </a:solidFill>
          </a:endParaRPr>
        </a:p>
      </dgm:t>
    </dgm:pt>
    <dgm:pt modelId="{2A863EBC-A2C3-45FE-BE9B-90DD3860DCA2}" type="parTrans" cxnId="{A5814CCA-1563-468E-BCA9-2FE0664FDB73}">
      <dgm:prSet/>
      <dgm:spPr/>
      <dgm:t>
        <a:bodyPr/>
        <a:lstStyle/>
        <a:p>
          <a:endParaRPr lang="fr-FR"/>
        </a:p>
      </dgm:t>
    </dgm:pt>
    <dgm:pt modelId="{E0A8DC96-2DD9-422F-AFC2-3A0786EC6ED2}" type="sibTrans" cxnId="{A5814CCA-1563-468E-BCA9-2FE0664FDB73}">
      <dgm:prSet/>
      <dgm:spPr/>
      <dgm:t>
        <a:bodyPr/>
        <a:lstStyle/>
        <a:p>
          <a:endParaRPr lang="fr-FR"/>
        </a:p>
      </dgm:t>
    </dgm:pt>
    <dgm:pt modelId="{1D0B149D-A3A0-4724-B716-22F7A0C65F5B}">
      <dgm:prSet phldrT="[Texte]">
        <dgm:style>
          <a:lnRef idx="0">
            <a:schemeClr val="accent5"/>
          </a:lnRef>
          <a:fillRef idx="3">
            <a:schemeClr val="accent5"/>
          </a:fillRef>
          <a:effectRef idx="3">
            <a:schemeClr val="accent5"/>
          </a:effectRef>
          <a:fontRef idx="minor">
            <a:schemeClr val="lt1"/>
          </a:fontRef>
        </dgm:style>
      </dgm:prSet>
      <dgm:spPr>
        <a:solidFill>
          <a:schemeClr val="accent2">
            <a:lumMod val="40000"/>
            <a:lumOff val="60000"/>
          </a:schemeClr>
        </a:solidFill>
      </dgm:spPr>
      <dgm:t>
        <a:bodyPr/>
        <a:lstStyle/>
        <a:p>
          <a:r>
            <a:rPr lang="fr-FR" dirty="0" smtClean="0">
              <a:solidFill>
                <a:srgbClr val="0070C0"/>
              </a:solidFill>
            </a:rPr>
            <a:t>Société</a:t>
          </a:r>
          <a:endParaRPr lang="fr-FR" dirty="0">
            <a:solidFill>
              <a:srgbClr val="0070C0"/>
            </a:solidFill>
          </a:endParaRPr>
        </a:p>
      </dgm:t>
    </dgm:pt>
    <dgm:pt modelId="{031423E5-E12C-4708-9A90-FD286DABF281}" type="parTrans" cxnId="{B64341FA-0937-4D00-A6D1-58367CFF6458}">
      <dgm:prSet/>
      <dgm:spPr/>
      <dgm:t>
        <a:bodyPr/>
        <a:lstStyle/>
        <a:p>
          <a:endParaRPr lang="fr-FR"/>
        </a:p>
      </dgm:t>
    </dgm:pt>
    <dgm:pt modelId="{BDE04643-95AC-4137-BA95-E34212FAF812}" type="sibTrans" cxnId="{B64341FA-0937-4D00-A6D1-58367CFF6458}">
      <dgm:prSet/>
      <dgm:spPr/>
      <dgm:t>
        <a:bodyPr/>
        <a:lstStyle/>
        <a:p>
          <a:endParaRPr lang="fr-FR"/>
        </a:p>
      </dgm:t>
    </dgm:pt>
    <dgm:pt modelId="{710D3213-FBB3-4C8F-B4B8-A06981B5C25B}">
      <dgm:prSet phldrT="[Texte]"/>
      <dgm:spPr>
        <a:solidFill>
          <a:schemeClr val="accent2">
            <a:lumMod val="20000"/>
            <a:lumOff val="80000"/>
          </a:schemeClr>
        </a:solidFill>
      </dgm:spPr>
      <dgm:t>
        <a:bodyPr/>
        <a:lstStyle/>
        <a:p>
          <a:r>
            <a:rPr lang="fr-FR" dirty="0" smtClean="0">
              <a:solidFill>
                <a:srgbClr val="0070C0"/>
              </a:solidFill>
            </a:rPr>
            <a:t>Famille</a:t>
          </a:r>
          <a:endParaRPr lang="fr-FR" dirty="0">
            <a:solidFill>
              <a:srgbClr val="0070C0"/>
            </a:solidFill>
          </a:endParaRPr>
        </a:p>
      </dgm:t>
    </dgm:pt>
    <dgm:pt modelId="{01084282-3EFF-4104-93AC-69B83997EF50}" type="parTrans" cxnId="{B7127048-78AB-4445-A84C-502573E889BA}">
      <dgm:prSet/>
      <dgm:spPr/>
      <dgm:t>
        <a:bodyPr/>
        <a:lstStyle/>
        <a:p>
          <a:endParaRPr lang="fr-FR"/>
        </a:p>
      </dgm:t>
    </dgm:pt>
    <dgm:pt modelId="{A4AB57C6-8E6E-4118-B3C7-747A249F9550}" type="sibTrans" cxnId="{B7127048-78AB-4445-A84C-502573E889BA}">
      <dgm:prSet/>
      <dgm:spPr/>
      <dgm:t>
        <a:bodyPr/>
        <a:lstStyle/>
        <a:p>
          <a:endParaRPr lang="fr-FR"/>
        </a:p>
      </dgm:t>
    </dgm:pt>
    <dgm:pt modelId="{29A38E72-8A2C-44BC-B47C-83EA15B6014F}" type="pres">
      <dgm:prSet presAssocID="{F3217245-DDA0-4FFD-AFE7-70F3494E38E8}" presName="Name0" presStyleCnt="0">
        <dgm:presLayoutVars>
          <dgm:chMax val="7"/>
          <dgm:resizeHandles val="exact"/>
        </dgm:presLayoutVars>
      </dgm:prSet>
      <dgm:spPr/>
      <dgm:t>
        <a:bodyPr/>
        <a:lstStyle/>
        <a:p>
          <a:endParaRPr lang="fr-FR"/>
        </a:p>
      </dgm:t>
    </dgm:pt>
    <dgm:pt modelId="{2D5DBFD3-D58F-4E27-9018-502BB52BBF5B}" type="pres">
      <dgm:prSet presAssocID="{F3217245-DDA0-4FFD-AFE7-70F3494E38E8}" presName="comp1" presStyleCnt="0"/>
      <dgm:spPr/>
    </dgm:pt>
    <dgm:pt modelId="{E3BEF52C-AED3-4570-8F51-B4414232E0EE}" type="pres">
      <dgm:prSet presAssocID="{F3217245-DDA0-4FFD-AFE7-70F3494E38E8}" presName="circle1" presStyleLbl="node1" presStyleIdx="0" presStyleCnt="4" custLinFactNeighborY="700"/>
      <dgm:spPr/>
      <dgm:t>
        <a:bodyPr/>
        <a:lstStyle/>
        <a:p>
          <a:endParaRPr lang="fr-FR"/>
        </a:p>
      </dgm:t>
    </dgm:pt>
    <dgm:pt modelId="{C8A95653-2669-499D-B5A9-A8941B3F07D0}" type="pres">
      <dgm:prSet presAssocID="{F3217245-DDA0-4FFD-AFE7-70F3494E38E8}" presName="c1text" presStyleLbl="node1" presStyleIdx="0" presStyleCnt="4">
        <dgm:presLayoutVars>
          <dgm:bulletEnabled val="1"/>
        </dgm:presLayoutVars>
      </dgm:prSet>
      <dgm:spPr/>
      <dgm:t>
        <a:bodyPr/>
        <a:lstStyle/>
        <a:p>
          <a:endParaRPr lang="fr-FR"/>
        </a:p>
      </dgm:t>
    </dgm:pt>
    <dgm:pt modelId="{B23D37D3-3625-42E4-A5AE-6733487C44E6}" type="pres">
      <dgm:prSet presAssocID="{F3217245-DDA0-4FFD-AFE7-70F3494E38E8}" presName="comp2" presStyleCnt="0"/>
      <dgm:spPr/>
    </dgm:pt>
    <dgm:pt modelId="{D70F1DC9-E0A7-453C-B454-313645ABCE30}" type="pres">
      <dgm:prSet presAssocID="{F3217245-DDA0-4FFD-AFE7-70F3494E38E8}" presName="circle2" presStyleLbl="node1" presStyleIdx="1" presStyleCnt="4"/>
      <dgm:spPr/>
      <dgm:t>
        <a:bodyPr/>
        <a:lstStyle/>
        <a:p>
          <a:endParaRPr lang="fr-FR"/>
        </a:p>
      </dgm:t>
    </dgm:pt>
    <dgm:pt modelId="{DBEFD7E4-5B77-4B81-9804-111D903CC456}" type="pres">
      <dgm:prSet presAssocID="{F3217245-DDA0-4FFD-AFE7-70F3494E38E8}" presName="c2text" presStyleLbl="node1" presStyleIdx="1" presStyleCnt="4">
        <dgm:presLayoutVars>
          <dgm:bulletEnabled val="1"/>
        </dgm:presLayoutVars>
      </dgm:prSet>
      <dgm:spPr/>
      <dgm:t>
        <a:bodyPr/>
        <a:lstStyle/>
        <a:p>
          <a:endParaRPr lang="fr-FR"/>
        </a:p>
      </dgm:t>
    </dgm:pt>
    <dgm:pt modelId="{945E234D-4A10-4EB2-8C77-018D56B179A3}" type="pres">
      <dgm:prSet presAssocID="{F3217245-DDA0-4FFD-AFE7-70F3494E38E8}" presName="comp3" presStyleCnt="0"/>
      <dgm:spPr/>
    </dgm:pt>
    <dgm:pt modelId="{3D5E7EB2-BBB5-4DB9-9331-C97C81DE44B6}" type="pres">
      <dgm:prSet presAssocID="{F3217245-DDA0-4FFD-AFE7-70F3494E38E8}" presName="circle3" presStyleLbl="node1" presStyleIdx="2" presStyleCnt="4"/>
      <dgm:spPr/>
      <dgm:t>
        <a:bodyPr/>
        <a:lstStyle/>
        <a:p>
          <a:endParaRPr lang="fr-FR"/>
        </a:p>
      </dgm:t>
    </dgm:pt>
    <dgm:pt modelId="{452DA59E-5741-4E7E-9C90-3CFC31365424}" type="pres">
      <dgm:prSet presAssocID="{F3217245-DDA0-4FFD-AFE7-70F3494E38E8}" presName="c3text" presStyleLbl="node1" presStyleIdx="2" presStyleCnt="4">
        <dgm:presLayoutVars>
          <dgm:bulletEnabled val="1"/>
        </dgm:presLayoutVars>
      </dgm:prSet>
      <dgm:spPr/>
      <dgm:t>
        <a:bodyPr/>
        <a:lstStyle/>
        <a:p>
          <a:endParaRPr lang="fr-FR"/>
        </a:p>
      </dgm:t>
    </dgm:pt>
    <dgm:pt modelId="{54575471-F42E-484C-BF8B-FA33B4689388}" type="pres">
      <dgm:prSet presAssocID="{F3217245-DDA0-4FFD-AFE7-70F3494E38E8}" presName="comp4" presStyleCnt="0"/>
      <dgm:spPr/>
    </dgm:pt>
    <dgm:pt modelId="{376E1FAA-7A47-42DA-9A51-984D75BCDE54}" type="pres">
      <dgm:prSet presAssocID="{F3217245-DDA0-4FFD-AFE7-70F3494E38E8}" presName="circle4" presStyleLbl="node1" presStyleIdx="3" presStyleCnt="4"/>
      <dgm:spPr/>
      <dgm:t>
        <a:bodyPr/>
        <a:lstStyle/>
        <a:p>
          <a:endParaRPr lang="fr-FR"/>
        </a:p>
      </dgm:t>
    </dgm:pt>
    <dgm:pt modelId="{95B2B67E-2DE8-456E-A0E0-00C7882A4B2B}" type="pres">
      <dgm:prSet presAssocID="{F3217245-DDA0-4FFD-AFE7-70F3494E38E8}" presName="c4text" presStyleLbl="node1" presStyleIdx="3" presStyleCnt="4">
        <dgm:presLayoutVars>
          <dgm:bulletEnabled val="1"/>
        </dgm:presLayoutVars>
      </dgm:prSet>
      <dgm:spPr/>
      <dgm:t>
        <a:bodyPr/>
        <a:lstStyle/>
        <a:p>
          <a:endParaRPr lang="fr-FR"/>
        </a:p>
      </dgm:t>
    </dgm:pt>
  </dgm:ptLst>
  <dgm:cxnLst>
    <dgm:cxn modelId="{B7127048-78AB-4445-A84C-502573E889BA}" srcId="{F3217245-DDA0-4FFD-AFE7-70F3494E38E8}" destId="{710D3213-FBB3-4C8F-B4B8-A06981B5C25B}" srcOrd="3" destOrd="0" parTransId="{01084282-3EFF-4104-93AC-69B83997EF50}" sibTransId="{A4AB57C6-8E6E-4118-B3C7-747A249F9550}"/>
    <dgm:cxn modelId="{B64341FA-0937-4D00-A6D1-58367CFF6458}" srcId="{F3217245-DDA0-4FFD-AFE7-70F3494E38E8}" destId="{1D0B149D-A3A0-4724-B716-22F7A0C65F5B}" srcOrd="2" destOrd="0" parTransId="{031423E5-E12C-4708-9A90-FD286DABF281}" sibTransId="{BDE04643-95AC-4137-BA95-E34212FAF812}"/>
    <dgm:cxn modelId="{73AC5DDA-B7D3-4096-8413-C714E6ADD22E}" type="presOf" srcId="{DC7BE53B-D11A-4BC8-A504-A72706FAEDA6}" destId="{E3BEF52C-AED3-4570-8F51-B4414232E0EE}" srcOrd="0" destOrd="0" presId="urn:microsoft.com/office/officeart/2005/8/layout/venn2"/>
    <dgm:cxn modelId="{1D7B31F3-BDAA-4277-8825-EF924301C31D}" type="presOf" srcId="{710D3213-FBB3-4C8F-B4B8-A06981B5C25B}" destId="{376E1FAA-7A47-42DA-9A51-984D75BCDE54}" srcOrd="0" destOrd="0" presId="urn:microsoft.com/office/officeart/2005/8/layout/venn2"/>
    <dgm:cxn modelId="{A5814CCA-1563-468E-BCA9-2FE0664FDB73}" srcId="{F3217245-DDA0-4FFD-AFE7-70F3494E38E8}" destId="{22770E6C-CCEE-40ED-A555-EAFD37BBF0B3}" srcOrd="1" destOrd="0" parTransId="{2A863EBC-A2C3-45FE-BE9B-90DD3860DCA2}" sibTransId="{E0A8DC96-2DD9-422F-AFC2-3A0786EC6ED2}"/>
    <dgm:cxn modelId="{DADD21AE-138A-424C-A350-D84B247F4A6B}" type="presOf" srcId="{1D0B149D-A3A0-4724-B716-22F7A0C65F5B}" destId="{3D5E7EB2-BBB5-4DB9-9331-C97C81DE44B6}" srcOrd="0" destOrd="0" presId="urn:microsoft.com/office/officeart/2005/8/layout/venn2"/>
    <dgm:cxn modelId="{5688E00C-4811-432B-9F31-E9F3ADA9F25C}" type="presOf" srcId="{F3217245-DDA0-4FFD-AFE7-70F3494E38E8}" destId="{29A38E72-8A2C-44BC-B47C-83EA15B6014F}" srcOrd="0" destOrd="0" presId="urn:microsoft.com/office/officeart/2005/8/layout/venn2"/>
    <dgm:cxn modelId="{4ACCFF0D-D827-4174-AE2C-24F5073C4258}" type="presOf" srcId="{DC7BE53B-D11A-4BC8-A504-A72706FAEDA6}" destId="{C8A95653-2669-499D-B5A9-A8941B3F07D0}" srcOrd="1" destOrd="0" presId="urn:microsoft.com/office/officeart/2005/8/layout/venn2"/>
    <dgm:cxn modelId="{2872B8AF-C2F1-4BA8-8B0B-FE5A28FF6E20}" type="presOf" srcId="{1D0B149D-A3A0-4724-B716-22F7A0C65F5B}" destId="{452DA59E-5741-4E7E-9C90-3CFC31365424}" srcOrd="1" destOrd="0" presId="urn:microsoft.com/office/officeart/2005/8/layout/venn2"/>
    <dgm:cxn modelId="{C9E90116-044C-4DC0-A3EB-3587818BE8A7}" srcId="{F3217245-DDA0-4FFD-AFE7-70F3494E38E8}" destId="{DC7BE53B-D11A-4BC8-A504-A72706FAEDA6}" srcOrd="0" destOrd="0" parTransId="{8F30DD25-0AF0-4E21-A2BA-5AE3FD39ABEE}" sibTransId="{0150A7FF-66CF-4AD0-A3D5-E03D466341D0}"/>
    <dgm:cxn modelId="{9D56BC4A-8AE0-46DB-AB08-7B3CEAEF3343}" type="presOf" srcId="{22770E6C-CCEE-40ED-A555-EAFD37BBF0B3}" destId="{DBEFD7E4-5B77-4B81-9804-111D903CC456}" srcOrd="1" destOrd="0" presId="urn:microsoft.com/office/officeart/2005/8/layout/venn2"/>
    <dgm:cxn modelId="{3FC09AFE-78C7-4287-B10D-331E698202A9}" type="presOf" srcId="{22770E6C-CCEE-40ED-A555-EAFD37BBF0B3}" destId="{D70F1DC9-E0A7-453C-B454-313645ABCE30}" srcOrd="0" destOrd="0" presId="urn:microsoft.com/office/officeart/2005/8/layout/venn2"/>
    <dgm:cxn modelId="{14EFF148-660B-40D6-B7D5-9D8E412E0D6F}" type="presOf" srcId="{710D3213-FBB3-4C8F-B4B8-A06981B5C25B}" destId="{95B2B67E-2DE8-456E-A0E0-00C7882A4B2B}" srcOrd="1" destOrd="0" presId="urn:microsoft.com/office/officeart/2005/8/layout/venn2"/>
    <dgm:cxn modelId="{2C01A68A-3CB3-444E-910C-D8ABB65A5FD5}" type="presParOf" srcId="{29A38E72-8A2C-44BC-B47C-83EA15B6014F}" destId="{2D5DBFD3-D58F-4E27-9018-502BB52BBF5B}" srcOrd="0" destOrd="0" presId="urn:microsoft.com/office/officeart/2005/8/layout/venn2"/>
    <dgm:cxn modelId="{C7C505A9-E7F4-4555-8912-EDF1080EA829}" type="presParOf" srcId="{2D5DBFD3-D58F-4E27-9018-502BB52BBF5B}" destId="{E3BEF52C-AED3-4570-8F51-B4414232E0EE}" srcOrd="0" destOrd="0" presId="urn:microsoft.com/office/officeart/2005/8/layout/venn2"/>
    <dgm:cxn modelId="{4BEF1EA4-D5BB-4271-BB94-EA7815CF8421}" type="presParOf" srcId="{2D5DBFD3-D58F-4E27-9018-502BB52BBF5B}" destId="{C8A95653-2669-499D-B5A9-A8941B3F07D0}" srcOrd="1" destOrd="0" presId="urn:microsoft.com/office/officeart/2005/8/layout/venn2"/>
    <dgm:cxn modelId="{4E9B3F74-8677-4CFC-9A31-FD59FDFBA64E}" type="presParOf" srcId="{29A38E72-8A2C-44BC-B47C-83EA15B6014F}" destId="{B23D37D3-3625-42E4-A5AE-6733487C44E6}" srcOrd="1" destOrd="0" presId="urn:microsoft.com/office/officeart/2005/8/layout/venn2"/>
    <dgm:cxn modelId="{F4F3CE21-113D-4484-921F-9B4AF12687F6}" type="presParOf" srcId="{B23D37D3-3625-42E4-A5AE-6733487C44E6}" destId="{D70F1DC9-E0A7-453C-B454-313645ABCE30}" srcOrd="0" destOrd="0" presId="urn:microsoft.com/office/officeart/2005/8/layout/venn2"/>
    <dgm:cxn modelId="{9ACA08D8-BC95-45FD-B4CE-6F3B1FB37C1C}" type="presParOf" srcId="{B23D37D3-3625-42E4-A5AE-6733487C44E6}" destId="{DBEFD7E4-5B77-4B81-9804-111D903CC456}" srcOrd="1" destOrd="0" presId="urn:microsoft.com/office/officeart/2005/8/layout/venn2"/>
    <dgm:cxn modelId="{B526E860-7596-4BC0-B7F0-9053781AD05B}" type="presParOf" srcId="{29A38E72-8A2C-44BC-B47C-83EA15B6014F}" destId="{945E234D-4A10-4EB2-8C77-018D56B179A3}" srcOrd="2" destOrd="0" presId="urn:microsoft.com/office/officeart/2005/8/layout/venn2"/>
    <dgm:cxn modelId="{DEF6EBE9-B39B-4F73-B1EC-E0CBCC9ECD7F}" type="presParOf" srcId="{945E234D-4A10-4EB2-8C77-018D56B179A3}" destId="{3D5E7EB2-BBB5-4DB9-9331-C97C81DE44B6}" srcOrd="0" destOrd="0" presId="urn:microsoft.com/office/officeart/2005/8/layout/venn2"/>
    <dgm:cxn modelId="{7572A704-7C68-4601-9C73-993643512772}" type="presParOf" srcId="{945E234D-4A10-4EB2-8C77-018D56B179A3}" destId="{452DA59E-5741-4E7E-9C90-3CFC31365424}" srcOrd="1" destOrd="0" presId="urn:microsoft.com/office/officeart/2005/8/layout/venn2"/>
    <dgm:cxn modelId="{BFF510E0-2EE4-496C-9BA2-64ABE0AD1925}" type="presParOf" srcId="{29A38E72-8A2C-44BC-B47C-83EA15B6014F}" destId="{54575471-F42E-484C-BF8B-FA33B4689388}" srcOrd="3" destOrd="0" presId="urn:microsoft.com/office/officeart/2005/8/layout/venn2"/>
    <dgm:cxn modelId="{1CD6EFBA-4B99-482A-9FFB-6E3D835298B6}" type="presParOf" srcId="{54575471-F42E-484C-BF8B-FA33B4689388}" destId="{376E1FAA-7A47-42DA-9A51-984D75BCDE54}" srcOrd="0" destOrd="0" presId="urn:microsoft.com/office/officeart/2005/8/layout/venn2"/>
    <dgm:cxn modelId="{59E102AE-B2B6-4BA6-9B3B-D93B90EB167D}" type="presParOf" srcId="{54575471-F42E-484C-BF8B-FA33B4689388}" destId="{95B2B67E-2DE8-456E-A0E0-00C7882A4B2B}"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4EAC474-51A0-4833-B29A-28A66384A89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D2F23022-D4A2-4869-BD18-AE2608296C8C}">
      <dgm:prSet phldrT="[Texte]">
        <dgm:style>
          <a:lnRef idx="0">
            <a:schemeClr val="accent3"/>
          </a:lnRef>
          <a:fillRef idx="3">
            <a:schemeClr val="accent3"/>
          </a:fillRef>
          <a:effectRef idx="3">
            <a:schemeClr val="accent3"/>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Hauteur</a:t>
          </a:r>
          <a:endParaRPr lang="fr-FR" dirty="0"/>
        </a:p>
      </dgm:t>
    </dgm:pt>
    <dgm:pt modelId="{C35B1654-D5A1-42E4-AC2D-8BB365C641AD}" type="parTrans" cxnId="{21D48B82-E4DF-4338-B788-C9F6485CC4B6}">
      <dgm:prSet/>
      <dgm:spPr/>
      <dgm:t>
        <a:bodyPr/>
        <a:lstStyle/>
        <a:p>
          <a:endParaRPr lang="fr-FR"/>
        </a:p>
      </dgm:t>
    </dgm:pt>
    <dgm:pt modelId="{EFD9E322-2C44-4027-B98E-09BF5A2795E1}" type="sibTrans" cxnId="{21D48B82-E4DF-4338-B788-C9F6485CC4B6}">
      <dgm:prSet/>
      <dgm:spPr/>
      <dgm:t>
        <a:bodyPr/>
        <a:lstStyle/>
        <a:p>
          <a:endParaRPr lang="fr-FR"/>
        </a:p>
      </dgm:t>
    </dgm:pt>
    <dgm:pt modelId="{63F1D4E8-0E2E-4013-AA6D-926190991998}">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Largeur</a:t>
          </a:r>
          <a:endParaRPr lang="fr-FR" dirty="0"/>
        </a:p>
      </dgm:t>
    </dgm:pt>
    <dgm:pt modelId="{3954C4D0-654A-4AA2-8C53-A5BECB44243E}" type="parTrans" cxnId="{D3FD9713-5009-457D-BFD4-FC4A652508F1}">
      <dgm:prSet/>
      <dgm:spPr/>
      <dgm:t>
        <a:bodyPr/>
        <a:lstStyle/>
        <a:p>
          <a:endParaRPr lang="fr-FR"/>
        </a:p>
      </dgm:t>
    </dgm:pt>
    <dgm:pt modelId="{FB70A573-3386-4298-BE77-74379C278F11}" type="sibTrans" cxnId="{D3FD9713-5009-457D-BFD4-FC4A652508F1}">
      <dgm:prSet/>
      <dgm:spPr/>
      <dgm:t>
        <a:bodyPr/>
        <a:lstStyle/>
        <a:p>
          <a:endParaRPr lang="fr-FR"/>
        </a:p>
      </dgm:t>
    </dgm:pt>
    <dgm:pt modelId="{C34A8C32-F08A-41BE-8A67-7636C73D9E83}">
      <dgm:prSet phldrT="[Texte]">
        <dgm:style>
          <a:lnRef idx="0">
            <a:schemeClr val="accent5"/>
          </a:lnRef>
          <a:fillRef idx="3">
            <a:schemeClr val="accent5"/>
          </a:fillRef>
          <a:effectRef idx="3">
            <a:schemeClr val="accent5"/>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Profondeur : cœur de mon </a:t>
          </a:r>
          <a:r>
            <a:rPr lang="fr-FR" dirty="0" err="1" smtClean="0"/>
            <a:t>coeur</a:t>
          </a:r>
          <a:endParaRPr lang="fr-FR" dirty="0" smtClean="0"/>
        </a:p>
        <a:p>
          <a:pPr defTabSz="933450">
            <a:lnSpc>
              <a:spcPct val="90000"/>
            </a:lnSpc>
            <a:spcBef>
              <a:spcPct val="0"/>
            </a:spcBef>
            <a:spcAft>
              <a:spcPct val="35000"/>
            </a:spcAft>
          </a:pPr>
          <a:endParaRPr lang="fr-FR" dirty="0"/>
        </a:p>
      </dgm:t>
    </dgm:pt>
    <dgm:pt modelId="{22DDFEF1-F05A-4484-A176-74C8A4E6EF73}" type="parTrans" cxnId="{ED7E30A4-8C72-4D7C-B4D6-8B0B315B1780}">
      <dgm:prSet/>
      <dgm:spPr/>
      <dgm:t>
        <a:bodyPr/>
        <a:lstStyle/>
        <a:p>
          <a:endParaRPr lang="fr-FR"/>
        </a:p>
      </dgm:t>
    </dgm:pt>
    <dgm:pt modelId="{4185060F-A708-492B-8ECE-5B91EB46E220}" type="sibTrans" cxnId="{ED7E30A4-8C72-4D7C-B4D6-8B0B315B1780}">
      <dgm:prSet/>
      <dgm:spPr/>
      <dgm:t>
        <a:bodyPr/>
        <a:lstStyle/>
        <a:p>
          <a:endParaRPr lang="fr-FR"/>
        </a:p>
      </dgm:t>
    </dgm:pt>
    <dgm:pt modelId="{C9EFDE5D-F80C-4782-8E1E-169CF8BD0817}">
      <dgm:prSet custT="1">
        <dgm:style>
          <a:lnRef idx="1">
            <a:schemeClr val="accent6"/>
          </a:lnRef>
          <a:fillRef idx="2">
            <a:schemeClr val="accent6"/>
          </a:fillRef>
          <a:effectRef idx="1">
            <a:schemeClr val="accent6"/>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400" dirty="0" smtClean="0">
              <a:latin typeface="Garamond" pitchFamily="18" charset="0"/>
            </a:rPr>
            <a:t>Aspirations suprêmes, indépassables (rien de plus élevé). Donner son cœur au « très haut »</a:t>
          </a:r>
        </a:p>
      </dgm:t>
    </dgm:pt>
    <dgm:pt modelId="{B87E598D-C608-45A6-8EA7-F189F4B8A65A}" type="parTrans" cxnId="{1C596738-2146-4283-B441-0487A206CDA3}">
      <dgm:prSet/>
      <dgm:spPr/>
      <dgm:t>
        <a:bodyPr/>
        <a:lstStyle/>
        <a:p>
          <a:endParaRPr lang="fr-FR"/>
        </a:p>
      </dgm:t>
    </dgm:pt>
    <dgm:pt modelId="{E834DDEE-5A27-4A81-A5AF-8DF10BC243B5}" type="sibTrans" cxnId="{1C596738-2146-4283-B441-0487A206CDA3}">
      <dgm:prSet/>
      <dgm:spPr/>
      <dgm:t>
        <a:bodyPr/>
        <a:lstStyle/>
        <a:p>
          <a:endParaRPr lang="fr-FR"/>
        </a:p>
      </dgm:t>
    </dgm:pt>
    <dgm:pt modelId="{12048F8A-FCA0-422E-8A8C-D5ADDCCD11DA}">
      <dgm:prSet custT="1">
        <dgm:style>
          <a:lnRef idx="1">
            <a:schemeClr val="accent2"/>
          </a:lnRef>
          <a:fillRef idx="2">
            <a:schemeClr val="accent2"/>
          </a:fillRef>
          <a:effectRef idx="1">
            <a:schemeClr val="accent2"/>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000" dirty="0" smtClean="0">
              <a:latin typeface="Garamond" pitchFamily="18" charset="0"/>
            </a:rPr>
            <a:t>Sentiments larges, de grande ampleur (sentiments larges, universels)</a:t>
          </a:r>
          <a:endParaRPr lang="fr-FR" sz="2000" dirty="0" smtClean="0"/>
        </a:p>
      </dgm:t>
    </dgm:pt>
    <dgm:pt modelId="{2C17D450-C396-4685-85F7-A01BA371376A}" type="parTrans" cxnId="{A416E486-1C36-4397-994D-119529DE0182}">
      <dgm:prSet/>
      <dgm:spPr/>
      <dgm:t>
        <a:bodyPr/>
        <a:lstStyle/>
        <a:p>
          <a:endParaRPr lang="fr-FR"/>
        </a:p>
      </dgm:t>
    </dgm:pt>
    <dgm:pt modelId="{E761D60D-3BBA-4878-971E-94ED7451BB38}" type="sibTrans" cxnId="{A416E486-1C36-4397-994D-119529DE0182}">
      <dgm:prSet/>
      <dgm:spPr/>
      <dgm:t>
        <a:bodyPr/>
        <a:lstStyle/>
        <a:p>
          <a:endParaRPr lang="fr-FR"/>
        </a:p>
      </dgm:t>
    </dgm:pt>
    <dgm:pt modelId="{8529BDFD-B9A0-4B6D-BEF5-40CD2471FA94}">
      <dgm:prSet custT="1">
        <dgm:style>
          <a:lnRef idx="1">
            <a:schemeClr val="accent2"/>
          </a:lnRef>
          <a:fillRef idx="2">
            <a:schemeClr val="accent2"/>
          </a:fillRef>
          <a:effectRef idx="1">
            <a:schemeClr val="accent2"/>
          </a:effectRef>
          <a:fontRef idx="minor">
            <a:schemeClr val="dk1"/>
          </a:fontRef>
        </dgm:style>
      </dgm:prSet>
      <dgm:spPr>
        <a:solidFill>
          <a:schemeClr val="bg2">
            <a:lumMod val="20000"/>
            <a:lumOff val="8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800" dirty="0" smtClean="0">
              <a:latin typeface="Garamond" pitchFamily="18" charset="0"/>
            </a:rPr>
            <a:t>mobiles les plus profonds et intenses du cœur (aimer de tout son cœur, de toutes ses  forces, de toute son âme)</a:t>
          </a:r>
        </a:p>
        <a:p>
          <a:pPr marL="0" marR="0" indent="0" defTabSz="914400" eaLnBrk="1" fontAlgn="auto" latinLnBrk="0" hangingPunct="1">
            <a:lnSpc>
              <a:spcPct val="100000"/>
            </a:lnSpc>
            <a:spcBef>
              <a:spcPts val="0"/>
            </a:spcBef>
            <a:spcAft>
              <a:spcPts val="0"/>
            </a:spcAft>
            <a:buClrTx/>
            <a:buSzTx/>
            <a:buFontTx/>
            <a:buNone/>
            <a:tabLst/>
            <a:defRPr/>
          </a:pPr>
          <a:endParaRPr lang="fr-FR" dirty="0"/>
        </a:p>
      </dgm:t>
    </dgm:pt>
    <dgm:pt modelId="{5C1CCAEC-F468-4153-8C2B-703CF4576929}" type="parTrans" cxnId="{C938B901-7142-4C4D-AA3A-C34DC042B04D}">
      <dgm:prSet/>
      <dgm:spPr/>
      <dgm:t>
        <a:bodyPr/>
        <a:lstStyle/>
        <a:p>
          <a:endParaRPr lang="fr-FR"/>
        </a:p>
      </dgm:t>
    </dgm:pt>
    <dgm:pt modelId="{F3E2423B-7A1C-4A24-9F1B-8E69A6B18D6C}" type="sibTrans" cxnId="{C938B901-7142-4C4D-AA3A-C34DC042B04D}">
      <dgm:prSet/>
      <dgm:spPr/>
      <dgm:t>
        <a:bodyPr/>
        <a:lstStyle/>
        <a:p>
          <a:endParaRPr lang="fr-FR"/>
        </a:p>
      </dgm:t>
    </dgm:pt>
    <dgm:pt modelId="{BDFD4550-3774-4A2E-9C25-8BEB24539B23}" type="pres">
      <dgm:prSet presAssocID="{D4EAC474-51A0-4833-B29A-28A66384A89D}" presName="linear" presStyleCnt="0">
        <dgm:presLayoutVars>
          <dgm:dir/>
          <dgm:animLvl val="lvl"/>
          <dgm:resizeHandles val="exact"/>
        </dgm:presLayoutVars>
      </dgm:prSet>
      <dgm:spPr/>
      <dgm:t>
        <a:bodyPr/>
        <a:lstStyle/>
        <a:p>
          <a:endParaRPr lang="fr-FR"/>
        </a:p>
      </dgm:t>
    </dgm:pt>
    <dgm:pt modelId="{2542B3CD-AA93-43B0-A3EE-CF48E84E9149}" type="pres">
      <dgm:prSet presAssocID="{D2F23022-D4A2-4869-BD18-AE2608296C8C}" presName="parentLin" presStyleCnt="0"/>
      <dgm:spPr/>
    </dgm:pt>
    <dgm:pt modelId="{2D27D385-3D7C-481B-90D5-A2738C90BFFE}" type="pres">
      <dgm:prSet presAssocID="{D2F23022-D4A2-4869-BD18-AE2608296C8C}" presName="parentLeftMargin" presStyleLbl="node1" presStyleIdx="0" presStyleCnt="3"/>
      <dgm:spPr/>
      <dgm:t>
        <a:bodyPr/>
        <a:lstStyle/>
        <a:p>
          <a:endParaRPr lang="fr-FR"/>
        </a:p>
      </dgm:t>
    </dgm:pt>
    <dgm:pt modelId="{D5FAEEB6-A021-4F24-854E-EBC63E79E86B}" type="pres">
      <dgm:prSet presAssocID="{D2F23022-D4A2-4869-BD18-AE2608296C8C}" presName="parentText" presStyleLbl="node1" presStyleIdx="0" presStyleCnt="3" custLinFactNeighborX="1764" custLinFactNeighborY="-78922">
        <dgm:presLayoutVars>
          <dgm:chMax val="0"/>
          <dgm:bulletEnabled val="1"/>
        </dgm:presLayoutVars>
      </dgm:prSet>
      <dgm:spPr/>
      <dgm:t>
        <a:bodyPr/>
        <a:lstStyle/>
        <a:p>
          <a:endParaRPr lang="fr-FR"/>
        </a:p>
      </dgm:t>
    </dgm:pt>
    <dgm:pt modelId="{243108B3-DC84-4A3D-94B1-F8A2BF073493}" type="pres">
      <dgm:prSet presAssocID="{D2F23022-D4A2-4869-BD18-AE2608296C8C}" presName="negativeSpace" presStyleCnt="0"/>
      <dgm:spPr/>
    </dgm:pt>
    <dgm:pt modelId="{18B2B0DC-D81B-455A-B861-AFECEACAA622}" type="pres">
      <dgm:prSet presAssocID="{D2F23022-D4A2-4869-BD18-AE2608296C8C}" presName="childText" presStyleLbl="conFgAcc1" presStyleIdx="0" presStyleCnt="3" custScaleY="107948" custLinFactY="-3033" custLinFactNeighborX="-986" custLinFactNeighborY="-100000">
        <dgm:presLayoutVars>
          <dgm:bulletEnabled val="1"/>
        </dgm:presLayoutVars>
      </dgm:prSet>
      <dgm:spPr/>
      <dgm:t>
        <a:bodyPr/>
        <a:lstStyle/>
        <a:p>
          <a:endParaRPr lang="fr-FR"/>
        </a:p>
      </dgm:t>
    </dgm:pt>
    <dgm:pt modelId="{6F33608A-E925-4AAD-A6E2-049B4D84F2A4}" type="pres">
      <dgm:prSet presAssocID="{EFD9E322-2C44-4027-B98E-09BF5A2795E1}" presName="spaceBetweenRectangles" presStyleCnt="0"/>
      <dgm:spPr/>
    </dgm:pt>
    <dgm:pt modelId="{924A6D20-4D00-408E-8E73-D294643B93A0}" type="pres">
      <dgm:prSet presAssocID="{63F1D4E8-0E2E-4013-AA6D-926190991998}" presName="parentLin" presStyleCnt="0"/>
      <dgm:spPr/>
    </dgm:pt>
    <dgm:pt modelId="{EB812965-96EC-4CA3-938C-E88FEBDF4A69}" type="pres">
      <dgm:prSet presAssocID="{63F1D4E8-0E2E-4013-AA6D-926190991998}" presName="parentLeftMargin" presStyleLbl="node1" presStyleIdx="0" presStyleCnt="3"/>
      <dgm:spPr/>
      <dgm:t>
        <a:bodyPr/>
        <a:lstStyle/>
        <a:p>
          <a:endParaRPr lang="fr-FR"/>
        </a:p>
      </dgm:t>
    </dgm:pt>
    <dgm:pt modelId="{F7E488C7-254B-4B21-BB29-637C413B9167}" type="pres">
      <dgm:prSet presAssocID="{63F1D4E8-0E2E-4013-AA6D-926190991998}" presName="parentText" presStyleLbl="node1" presStyleIdx="1" presStyleCnt="3" custLinFactNeighborX="1764" custLinFactNeighborY="-17027">
        <dgm:presLayoutVars>
          <dgm:chMax val="0"/>
          <dgm:bulletEnabled val="1"/>
        </dgm:presLayoutVars>
      </dgm:prSet>
      <dgm:spPr/>
      <dgm:t>
        <a:bodyPr/>
        <a:lstStyle/>
        <a:p>
          <a:endParaRPr lang="fr-FR"/>
        </a:p>
      </dgm:t>
    </dgm:pt>
    <dgm:pt modelId="{BB6F93DB-F2B5-4D0C-8849-15EC223ADF45}" type="pres">
      <dgm:prSet presAssocID="{63F1D4E8-0E2E-4013-AA6D-926190991998}" presName="negativeSpace" presStyleCnt="0"/>
      <dgm:spPr/>
    </dgm:pt>
    <dgm:pt modelId="{CB446EEF-FD3E-40F3-8817-56DF679202C0}" type="pres">
      <dgm:prSet presAssocID="{63F1D4E8-0E2E-4013-AA6D-926190991998}" presName="childText" presStyleLbl="conFgAcc1" presStyleIdx="1" presStyleCnt="3" custScaleY="113459" custLinFactY="-3822" custLinFactNeighborX="-1004" custLinFactNeighborY="-100000">
        <dgm:presLayoutVars>
          <dgm:bulletEnabled val="1"/>
        </dgm:presLayoutVars>
      </dgm:prSet>
      <dgm:spPr/>
      <dgm:t>
        <a:bodyPr/>
        <a:lstStyle/>
        <a:p>
          <a:endParaRPr lang="fr-FR"/>
        </a:p>
      </dgm:t>
    </dgm:pt>
    <dgm:pt modelId="{7F974904-04DF-484D-B93C-68EEE89221DC}" type="pres">
      <dgm:prSet presAssocID="{FB70A573-3386-4298-BE77-74379C278F11}" presName="spaceBetweenRectangles" presStyleCnt="0"/>
      <dgm:spPr/>
    </dgm:pt>
    <dgm:pt modelId="{BFFB289B-AF88-484D-88B6-3E567E3E3741}" type="pres">
      <dgm:prSet presAssocID="{C34A8C32-F08A-41BE-8A67-7636C73D9E83}" presName="parentLin" presStyleCnt="0"/>
      <dgm:spPr/>
    </dgm:pt>
    <dgm:pt modelId="{A3B9F4F8-B52D-41AB-81B2-BC3B6BCE8534}" type="pres">
      <dgm:prSet presAssocID="{C34A8C32-F08A-41BE-8A67-7636C73D9E83}" presName="parentLeftMargin" presStyleLbl="node1" presStyleIdx="1" presStyleCnt="3"/>
      <dgm:spPr/>
      <dgm:t>
        <a:bodyPr/>
        <a:lstStyle/>
        <a:p>
          <a:endParaRPr lang="fr-FR"/>
        </a:p>
      </dgm:t>
    </dgm:pt>
    <dgm:pt modelId="{725AC6A1-5FA7-4709-9E99-B62F0BBA2ABA}" type="pres">
      <dgm:prSet presAssocID="{C34A8C32-F08A-41BE-8A67-7636C73D9E83}" presName="parentText" presStyleLbl="node1" presStyleIdx="2" presStyleCnt="3" custLinFactNeighborX="1764" custLinFactNeighborY="678">
        <dgm:presLayoutVars>
          <dgm:chMax val="0"/>
          <dgm:bulletEnabled val="1"/>
        </dgm:presLayoutVars>
      </dgm:prSet>
      <dgm:spPr/>
      <dgm:t>
        <a:bodyPr/>
        <a:lstStyle/>
        <a:p>
          <a:endParaRPr lang="fr-FR"/>
        </a:p>
      </dgm:t>
    </dgm:pt>
    <dgm:pt modelId="{C38CBB8A-18E0-4373-BAE9-9701821528B8}" type="pres">
      <dgm:prSet presAssocID="{C34A8C32-F08A-41BE-8A67-7636C73D9E83}" presName="negativeSpace" presStyleCnt="0"/>
      <dgm:spPr/>
    </dgm:pt>
    <dgm:pt modelId="{F3AC2099-2651-498E-81DD-5095F6955A51}" type="pres">
      <dgm:prSet presAssocID="{C34A8C32-F08A-41BE-8A67-7636C73D9E83}" presName="childText" presStyleLbl="conFgAcc1" presStyleIdx="2" presStyleCnt="3" custLinFactY="4948" custLinFactNeighborX="-591" custLinFactNeighborY="100000">
        <dgm:presLayoutVars>
          <dgm:bulletEnabled val="1"/>
        </dgm:presLayoutVars>
      </dgm:prSet>
      <dgm:spPr/>
      <dgm:t>
        <a:bodyPr/>
        <a:lstStyle/>
        <a:p>
          <a:endParaRPr lang="fr-FR"/>
        </a:p>
      </dgm:t>
    </dgm:pt>
  </dgm:ptLst>
  <dgm:cxnLst>
    <dgm:cxn modelId="{D3FD9713-5009-457D-BFD4-FC4A652508F1}" srcId="{D4EAC474-51A0-4833-B29A-28A66384A89D}" destId="{63F1D4E8-0E2E-4013-AA6D-926190991998}" srcOrd="1" destOrd="0" parTransId="{3954C4D0-654A-4AA2-8C53-A5BECB44243E}" sibTransId="{FB70A573-3386-4298-BE77-74379C278F11}"/>
    <dgm:cxn modelId="{CED278A3-B44F-4BDE-B171-09AADA0E1E83}" type="presOf" srcId="{D2F23022-D4A2-4869-BD18-AE2608296C8C}" destId="{D5FAEEB6-A021-4F24-854E-EBC63E79E86B}" srcOrd="1" destOrd="0" presId="urn:microsoft.com/office/officeart/2005/8/layout/list1"/>
    <dgm:cxn modelId="{B0D4BE7B-C0A8-4963-838F-443F71A1D360}" type="presOf" srcId="{63F1D4E8-0E2E-4013-AA6D-926190991998}" destId="{F7E488C7-254B-4B21-BB29-637C413B9167}" srcOrd="1" destOrd="0" presId="urn:microsoft.com/office/officeart/2005/8/layout/list1"/>
    <dgm:cxn modelId="{AF8A6132-FF7D-4185-82C9-31003F34C615}" type="presOf" srcId="{D2F23022-D4A2-4869-BD18-AE2608296C8C}" destId="{2D27D385-3D7C-481B-90D5-A2738C90BFFE}" srcOrd="0" destOrd="0" presId="urn:microsoft.com/office/officeart/2005/8/layout/list1"/>
    <dgm:cxn modelId="{AF941AC0-6152-419A-8F85-0C6ACE804660}" type="presOf" srcId="{63F1D4E8-0E2E-4013-AA6D-926190991998}" destId="{EB812965-96EC-4CA3-938C-E88FEBDF4A69}" srcOrd="0" destOrd="0" presId="urn:microsoft.com/office/officeart/2005/8/layout/list1"/>
    <dgm:cxn modelId="{1C596738-2146-4283-B441-0487A206CDA3}" srcId="{D2F23022-D4A2-4869-BD18-AE2608296C8C}" destId="{C9EFDE5D-F80C-4782-8E1E-169CF8BD0817}" srcOrd="0" destOrd="0" parTransId="{B87E598D-C608-45A6-8EA7-F189F4B8A65A}" sibTransId="{E834DDEE-5A27-4A81-A5AF-8DF10BC243B5}"/>
    <dgm:cxn modelId="{B407609B-32C4-4F93-86AB-679D9032F1F4}" type="presOf" srcId="{C34A8C32-F08A-41BE-8A67-7636C73D9E83}" destId="{725AC6A1-5FA7-4709-9E99-B62F0BBA2ABA}" srcOrd="1" destOrd="0" presId="urn:microsoft.com/office/officeart/2005/8/layout/list1"/>
    <dgm:cxn modelId="{C938B901-7142-4C4D-AA3A-C34DC042B04D}" srcId="{C34A8C32-F08A-41BE-8A67-7636C73D9E83}" destId="{8529BDFD-B9A0-4B6D-BEF5-40CD2471FA94}" srcOrd="0" destOrd="0" parTransId="{5C1CCAEC-F468-4153-8C2B-703CF4576929}" sibTransId="{F3E2423B-7A1C-4A24-9F1B-8E69A6B18D6C}"/>
    <dgm:cxn modelId="{F5D4A906-2E0A-40D6-BAAA-AE7888786B99}" type="presOf" srcId="{8529BDFD-B9A0-4B6D-BEF5-40CD2471FA94}" destId="{F3AC2099-2651-498E-81DD-5095F6955A51}" srcOrd="0" destOrd="0" presId="urn:microsoft.com/office/officeart/2005/8/layout/list1"/>
    <dgm:cxn modelId="{127DD513-78B7-4684-AD34-9E343B83AF0A}" type="presOf" srcId="{D4EAC474-51A0-4833-B29A-28A66384A89D}" destId="{BDFD4550-3774-4A2E-9C25-8BEB24539B23}" srcOrd="0" destOrd="0" presId="urn:microsoft.com/office/officeart/2005/8/layout/list1"/>
    <dgm:cxn modelId="{ED7E30A4-8C72-4D7C-B4D6-8B0B315B1780}" srcId="{D4EAC474-51A0-4833-B29A-28A66384A89D}" destId="{C34A8C32-F08A-41BE-8A67-7636C73D9E83}" srcOrd="2" destOrd="0" parTransId="{22DDFEF1-F05A-4484-A176-74C8A4E6EF73}" sibTransId="{4185060F-A708-492B-8ECE-5B91EB46E220}"/>
    <dgm:cxn modelId="{A416E486-1C36-4397-994D-119529DE0182}" srcId="{63F1D4E8-0E2E-4013-AA6D-926190991998}" destId="{12048F8A-FCA0-422E-8A8C-D5ADDCCD11DA}" srcOrd="0" destOrd="0" parTransId="{2C17D450-C396-4685-85F7-A01BA371376A}" sibTransId="{E761D60D-3BBA-4878-971E-94ED7451BB38}"/>
    <dgm:cxn modelId="{770FFBAD-50F7-417C-8420-E300E8EF0523}" type="presOf" srcId="{C9EFDE5D-F80C-4782-8E1E-169CF8BD0817}" destId="{18B2B0DC-D81B-455A-B861-AFECEACAA622}" srcOrd="0" destOrd="0" presId="urn:microsoft.com/office/officeart/2005/8/layout/list1"/>
    <dgm:cxn modelId="{DFC15D65-C781-469D-831A-28D4DDE30A24}" type="presOf" srcId="{C34A8C32-F08A-41BE-8A67-7636C73D9E83}" destId="{A3B9F4F8-B52D-41AB-81B2-BC3B6BCE8534}" srcOrd="0" destOrd="0" presId="urn:microsoft.com/office/officeart/2005/8/layout/list1"/>
    <dgm:cxn modelId="{21D48B82-E4DF-4338-B788-C9F6485CC4B6}" srcId="{D4EAC474-51A0-4833-B29A-28A66384A89D}" destId="{D2F23022-D4A2-4869-BD18-AE2608296C8C}" srcOrd="0" destOrd="0" parTransId="{C35B1654-D5A1-42E4-AC2D-8BB365C641AD}" sibTransId="{EFD9E322-2C44-4027-B98E-09BF5A2795E1}"/>
    <dgm:cxn modelId="{53FD7F50-61C9-49B1-88A4-8F10D7073A29}" type="presOf" srcId="{12048F8A-FCA0-422E-8A8C-D5ADDCCD11DA}" destId="{CB446EEF-FD3E-40F3-8817-56DF679202C0}" srcOrd="0" destOrd="0" presId="urn:microsoft.com/office/officeart/2005/8/layout/list1"/>
    <dgm:cxn modelId="{A3B2D9BD-F46B-4111-9199-3CE59BD6A3D5}" type="presParOf" srcId="{BDFD4550-3774-4A2E-9C25-8BEB24539B23}" destId="{2542B3CD-AA93-43B0-A3EE-CF48E84E9149}" srcOrd="0" destOrd="0" presId="urn:microsoft.com/office/officeart/2005/8/layout/list1"/>
    <dgm:cxn modelId="{57ABC181-63D4-43E2-9BEF-3BC0B16EEA9A}" type="presParOf" srcId="{2542B3CD-AA93-43B0-A3EE-CF48E84E9149}" destId="{2D27D385-3D7C-481B-90D5-A2738C90BFFE}" srcOrd="0" destOrd="0" presId="urn:microsoft.com/office/officeart/2005/8/layout/list1"/>
    <dgm:cxn modelId="{E56CDFF2-92E2-45D9-8925-73D348A6C195}" type="presParOf" srcId="{2542B3CD-AA93-43B0-A3EE-CF48E84E9149}" destId="{D5FAEEB6-A021-4F24-854E-EBC63E79E86B}" srcOrd="1" destOrd="0" presId="urn:microsoft.com/office/officeart/2005/8/layout/list1"/>
    <dgm:cxn modelId="{4847DB4F-CA09-4565-8BC1-CF20BB2F1A20}" type="presParOf" srcId="{BDFD4550-3774-4A2E-9C25-8BEB24539B23}" destId="{243108B3-DC84-4A3D-94B1-F8A2BF073493}" srcOrd="1" destOrd="0" presId="urn:microsoft.com/office/officeart/2005/8/layout/list1"/>
    <dgm:cxn modelId="{F8479058-E3A3-45FD-A623-CDE0C0BC7A96}" type="presParOf" srcId="{BDFD4550-3774-4A2E-9C25-8BEB24539B23}" destId="{18B2B0DC-D81B-455A-B861-AFECEACAA622}" srcOrd="2" destOrd="0" presId="urn:microsoft.com/office/officeart/2005/8/layout/list1"/>
    <dgm:cxn modelId="{24BEFA18-235E-4744-BDFD-647E7BD9AB01}" type="presParOf" srcId="{BDFD4550-3774-4A2E-9C25-8BEB24539B23}" destId="{6F33608A-E925-4AAD-A6E2-049B4D84F2A4}" srcOrd="3" destOrd="0" presId="urn:microsoft.com/office/officeart/2005/8/layout/list1"/>
    <dgm:cxn modelId="{D2F63407-68F2-4B5C-883D-E589FCC4590B}" type="presParOf" srcId="{BDFD4550-3774-4A2E-9C25-8BEB24539B23}" destId="{924A6D20-4D00-408E-8E73-D294643B93A0}" srcOrd="4" destOrd="0" presId="urn:microsoft.com/office/officeart/2005/8/layout/list1"/>
    <dgm:cxn modelId="{CD55B00E-23B2-4749-8295-779563E6DCAC}" type="presParOf" srcId="{924A6D20-4D00-408E-8E73-D294643B93A0}" destId="{EB812965-96EC-4CA3-938C-E88FEBDF4A69}" srcOrd="0" destOrd="0" presId="urn:microsoft.com/office/officeart/2005/8/layout/list1"/>
    <dgm:cxn modelId="{F86C21A6-C9E6-4208-9B93-1C1B197B5CDA}" type="presParOf" srcId="{924A6D20-4D00-408E-8E73-D294643B93A0}" destId="{F7E488C7-254B-4B21-BB29-637C413B9167}" srcOrd="1" destOrd="0" presId="urn:microsoft.com/office/officeart/2005/8/layout/list1"/>
    <dgm:cxn modelId="{83A02627-C7B1-414E-8D52-A0CB72D26D6F}" type="presParOf" srcId="{BDFD4550-3774-4A2E-9C25-8BEB24539B23}" destId="{BB6F93DB-F2B5-4D0C-8849-15EC223ADF45}" srcOrd="5" destOrd="0" presId="urn:microsoft.com/office/officeart/2005/8/layout/list1"/>
    <dgm:cxn modelId="{42484AFD-88BD-4C12-AAF1-30CC0D543369}" type="presParOf" srcId="{BDFD4550-3774-4A2E-9C25-8BEB24539B23}" destId="{CB446EEF-FD3E-40F3-8817-56DF679202C0}" srcOrd="6" destOrd="0" presId="urn:microsoft.com/office/officeart/2005/8/layout/list1"/>
    <dgm:cxn modelId="{1DF24E30-BB9B-4E08-99CE-A770E66A9946}" type="presParOf" srcId="{BDFD4550-3774-4A2E-9C25-8BEB24539B23}" destId="{7F974904-04DF-484D-B93C-68EEE89221DC}" srcOrd="7" destOrd="0" presId="urn:microsoft.com/office/officeart/2005/8/layout/list1"/>
    <dgm:cxn modelId="{F9AE34E0-EE9D-4879-92B1-69ADF0118F5F}" type="presParOf" srcId="{BDFD4550-3774-4A2E-9C25-8BEB24539B23}" destId="{BFFB289B-AF88-484D-88B6-3E567E3E3741}" srcOrd="8" destOrd="0" presId="urn:microsoft.com/office/officeart/2005/8/layout/list1"/>
    <dgm:cxn modelId="{474293B7-584A-4898-A3F5-6AB82B76769E}" type="presParOf" srcId="{BFFB289B-AF88-484D-88B6-3E567E3E3741}" destId="{A3B9F4F8-B52D-41AB-81B2-BC3B6BCE8534}" srcOrd="0" destOrd="0" presId="urn:microsoft.com/office/officeart/2005/8/layout/list1"/>
    <dgm:cxn modelId="{794A57A9-5DF5-4289-894E-205F334EDC1E}" type="presParOf" srcId="{BFFB289B-AF88-484D-88B6-3E567E3E3741}" destId="{725AC6A1-5FA7-4709-9E99-B62F0BBA2ABA}" srcOrd="1" destOrd="0" presId="urn:microsoft.com/office/officeart/2005/8/layout/list1"/>
    <dgm:cxn modelId="{34FEFADC-7072-4249-AAAB-C967B1C35390}" type="presParOf" srcId="{BDFD4550-3774-4A2E-9C25-8BEB24539B23}" destId="{C38CBB8A-18E0-4373-BAE9-9701821528B8}" srcOrd="9" destOrd="0" presId="urn:microsoft.com/office/officeart/2005/8/layout/list1"/>
    <dgm:cxn modelId="{CA9232E6-CF82-4ECC-BFD3-3B8406D184B8}" type="presParOf" srcId="{BDFD4550-3774-4A2E-9C25-8BEB24539B23}" destId="{F3AC2099-2651-498E-81DD-5095F6955A51}"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1D8244F-BDB0-4F05-A69E-24E13553137F}" type="doc">
      <dgm:prSet loTypeId="urn:microsoft.com/office/officeart/2005/8/layout/venn1" loCatId="relationship" qsTypeId="urn:microsoft.com/office/officeart/2005/8/quickstyle/simple5" qsCatId="simple" csTypeId="urn:microsoft.com/office/officeart/2005/8/colors/colorful1" csCatId="colorful" phldr="1"/>
      <dgm:spPr/>
    </dgm:pt>
    <dgm:pt modelId="{D41F282D-16B1-4472-A05A-2F0B3D3CFA14}">
      <dgm:prSet phldrT="[Texte]"/>
      <dgm:spPr/>
      <dgm:t>
        <a:bodyPr/>
        <a:lstStyle/>
        <a:p>
          <a:r>
            <a:rPr lang="fr-FR" dirty="0" smtClean="0"/>
            <a:t>Écosystème spirituel</a:t>
          </a:r>
        </a:p>
        <a:p>
          <a:r>
            <a:rPr lang="fr-FR" dirty="0" smtClean="0"/>
            <a:t>(troisième demeure)</a:t>
          </a:r>
          <a:endParaRPr lang="fr-FR" dirty="0"/>
        </a:p>
      </dgm:t>
    </dgm:pt>
    <dgm:pt modelId="{7D6C3262-82F2-4A9C-9C28-7CD1C710A176}" type="parTrans" cxnId="{540D0FC0-BE59-47EE-9CA4-3330E09B5A55}">
      <dgm:prSet/>
      <dgm:spPr/>
      <dgm:t>
        <a:bodyPr/>
        <a:lstStyle/>
        <a:p>
          <a:endParaRPr lang="fr-FR"/>
        </a:p>
      </dgm:t>
    </dgm:pt>
    <dgm:pt modelId="{0A751ED6-3A2F-4BA9-AA80-6CA3F218BAAA}" type="sibTrans" cxnId="{540D0FC0-BE59-47EE-9CA4-3330E09B5A55}">
      <dgm:prSet/>
      <dgm:spPr/>
      <dgm:t>
        <a:bodyPr/>
        <a:lstStyle/>
        <a:p>
          <a:endParaRPr lang="fr-FR"/>
        </a:p>
      </dgm:t>
    </dgm:pt>
    <dgm:pt modelId="{A7D2BDB1-88DD-4FE7-BFE6-3F59B3E3CADA}">
      <dgm:prSet phldrT="[Texte]"/>
      <dgm:spPr/>
      <dgm:t>
        <a:bodyPr/>
        <a:lstStyle/>
        <a:p>
          <a:r>
            <a:rPr lang="fr-FR" dirty="0" smtClean="0"/>
            <a:t>Ecosystème naturel</a:t>
          </a:r>
        </a:p>
        <a:p>
          <a:r>
            <a:rPr lang="fr-FR" dirty="0" smtClean="0"/>
            <a:t>(première demeure)</a:t>
          </a:r>
          <a:endParaRPr lang="fr-FR" dirty="0"/>
        </a:p>
      </dgm:t>
    </dgm:pt>
    <dgm:pt modelId="{6AD7A344-63CB-4828-8600-D9B982E6D4F9}" type="parTrans" cxnId="{67C371AE-81D1-4D27-A4A4-7AA3B6D798D6}">
      <dgm:prSet/>
      <dgm:spPr/>
      <dgm:t>
        <a:bodyPr/>
        <a:lstStyle/>
        <a:p>
          <a:endParaRPr lang="fr-FR"/>
        </a:p>
      </dgm:t>
    </dgm:pt>
    <dgm:pt modelId="{FE92EC15-4AEE-4380-8762-B5FE645F61E9}" type="sibTrans" cxnId="{67C371AE-81D1-4D27-A4A4-7AA3B6D798D6}">
      <dgm:prSet/>
      <dgm:spPr/>
      <dgm:t>
        <a:bodyPr/>
        <a:lstStyle/>
        <a:p>
          <a:endParaRPr lang="fr-FR"/>
        </a:p>
      </dgm:t>
    </dgm:pt>
    <dgm:pt modelId="{708A9D5C-9D30-46FA-A6C6-95F1F553A38F}">
      <dgm:prSet phldrT="[Texte]"/>
      <dgm:spPr/>
      <dgm:t>
        <a:bodyPr/>
        <a:lstStyle/>
        <a:p>
          <a:r>
            <a:rPr lang="fr-FR" dirty="0" smtClean="0"/>
            <a:t>Écosystème humain</a:t>
          </a:r>
        </a:p>
        <a:p>
          <a:r>
            <a:rPr lang="fr-FR" dirty="0" smtClean="0"/>
            <a:t>(deuxième demeure)</a:t>
          </a:r>
          <a:endParaRPr lang="fr-FR" dirty="0"/>
        </a:p>
      </dgm:t>
    </dgm:pt>
    <dgm:pt modelId="{248DD0CD-330A-46D2-917F-5F5A522C17EF}" type="parTrans" cxnId="{F3289D0F-13EB-45C3-AF27-AF733BCAF74B}">
      <dgm:prSet/>
      <dgm:spPr/>
      <dgm:t>
        <a:bodyPr/>
        <a:lstStyle/>
        <a:p>
          <a:endParaRPr lang="fr-FR"/>
        </a:p>
      </dgm:t>
    </dgm:pt>
    <dgm:pt modelId="{D6711E28-CC54-4EE4-9ADD-CF4BA178F75A}" type="sibTrans" cxnId="{F3289D0F-13EB-45C3-AF27-AF733BCAF74B}">
      <dgm:prSet/>
      <dgm:spPr/>
      <dgm:t>
        <a:bodyPr/>
        <a:lstStyle/>
        <a:p>
          <a:endParaRPr lang="fr-FR"/>
        </a:p>
      </dgm:t>
    </dgm:pt>
    <dgm:pt modelId="{45FBEE9D-17F1-4C71-90F8-5836B0A999F5}" type="pres">
      <dgm:prSet presAssocID="{61D8244F-BDB0-4F05-A69E-24E13553137F}" presName="compositeShape" presStyleCnt="0">
        <dgm:presLayoutVars>
          <dgm:chMax val="7"/>
          <dgm:dir/>
          <dgm:resizeHandles val="exact"/>
        </dgm:presLayoutVars>
      </dgm:prSet>
      <dgm:spPr/>
    </dgm:pt>
    <dgm:pt modelId="{8B162E59-3F63-42F6-9E92-E04AEE66F67D}" type="pres">
      <dgm:prSet presAssocID="{D41F282D-16B1-4472-A05A-2F0B3D3CFA14}" presName="circ1" presStyleLbl="vennNode1" presStyleIdx="0" presStyleCnt="3"/>
      <dgm:spPr/>
      <dgm:t>
        <a:bodyPr/>
        <a:lstStyle/>
        <a:p>
          <a:endParaRPr lang="fr-FR"/>
        </a:p>
      </dgm:t>
    </dgm:pt>
    <dgm:pt modelId="{C617CCB9-31DA-48EC-B711-E0B096161065}" type="pres">
      <dgm:prSet presAssocID="{D41F282D-16B1-4472-A05A-2F0B3D3CFA14}" presName="circ1Tx" presStyleLbl="revTx" presStyleIdx="0" presStyleCnt="0">
        <dgm:presLayoutVars>
          <dgm:chMax val="0"/>
          <dgm:chPref val="0"/>
          <dgm:bulletEnabled val="1"/>
        </dgm:presLayoutVars>
      </dgm:prSet>
      <dgm:spPr/>
      <dgm:t>
        <a:bodyPr/>
        <a:lstStyle/>
        <a:p>
          <a:endParaRPr lang="fr-FR"/>
        </a:p>
      </dgm:t>
    </dgm:pt>
    <dgm:pt modelId="{B6C158E5-3521-4F02-AE5C-342B8C9DEAEB}" type="pres">
      <dgm:prSet presAssocID="{A7D2BDB1-88DD-4FE7-BFE6-3F59B3E3CADA}" presName="circ2" presStyleLbl="vennNode1" presStyleIdx="1" presStyleCnt="3" custLinFactNeighborY="-585"/>
      <dgm:spPr/>
      <dgm:t>
        <a:bodyPr/>
        <a:lstStyle/>
        <a:p>
          <a:endParaRPr lang="fr-FR"/>
        </a:p>
      </dgm:t>
    </dgm:pt>
    <dgm:pt modelId="{684E0400-F9E6-43DF-A036-2B729640F8EF}" type="pres">
      <dgm:prSet presAssocID="{A7D2BDB1-88DD-4FE7-BFE6-3F59B3E3CADA}" presName="circ2Tx" presStyleLbl="revTx" presStyleIdx="0" presStyleCnt="0">
        <dgm:presLayoutVars>
          <dgm:chMax val="0"/>
          <dgm:chPref val="0"/>
          <dgm:bulletEnabled val="1"/>
        </dgm:presLayoutVars>
      </dgm:prSet>
      <dgm:spPr/>
      <dgm:t>
        <a:bodyPr/>
        <a:lstStyle/>
        <a:p>
          <a:endParaRPr lang="fr-FR"/>
        </a:p>
      </dgm:t>
    </dgm:pt>
    <dgm:pt modelId="{4F7AB8E4-AC0E-4A7C-B9DE-545D6E2144BE}" type="pres">
      <dgm:prSet presAssocID="{708A9D5C-9D30-46FA-A6C6-95F1F553A38F}" presName="circ3" presStyleLbl="vennNode1" presStyleIdx="2" presStyleCnt="3"/>
      <dgm:spPr/>
      <dgm:t>
        <a:bodyPr/>
        <a:lstStyle/>
        <a:p>
          <a:endParaRPr lang="fr-FR"/>
        </a:p>
      </dgm:t>
    </dgm:pt>
    <dgm:pt modelId="{A1AE0DE3-DE4F-4C29-A8EE-AD4C6BF318E8}" type="pres">
      <dgm:prSet presAssocID="{708A9D5C-9D30-46FA-A6C6-95F1F553A38F}" presName="circ3Tx" presStyleLbl="revTx" presStyleIdx="0" presStyleCnt="0">
        <dgm:presLayoutVars>
          <dgm:chMax val="0"/>
          <dgm:chPref val="0"/>
          <dgm:bulletEnabled val="1"/>
        </dgm:presLayoutVars>
      </dgm:prSet>
      <dgm:spPr/>
      <dgm:t>
        <a:bodyPr/>
        <a:lstStyle/>
        <a:p>
          <a:endParaRPr lang="fr-FR"/>
        </a:p>
      </dgm:t>
    </dgm:pt>
  </dgm:ptLst>
  <dgm:cxnLst>
    <dgm:cxn modelId="{540D0FC0-BE59-47EE-9CA4-3330E09B5A55}" srcId="{61D8244F-BDB0-4F05-A69E-24E13553137F}" destId="{D41F282D-16B1-4472-A05A-2F0B3D3CFA14}" srcOrd="0" destOrd="0" parTransId="{7D6C3262-82F2-4A9C-9C28-7CD1C710A176}" sibTransId="{0A751ED6-3A2F-4BA9-AA80-6CA3F218BAAA}"/>
    <dgm:cxn modelId="{5E9D0847-AD99-41F4-8F19-5DA3EA132537}" type="presOf" srcId="{A7D2BDB1-88DD-4FE7-BFE6-3F59B3E3CADA}" destId="{684E0400-F9E6-43DF-A036-2B729640F8EF}" srcOrd="1" destOrd="0" presId="urn:microsoft.com/office/officeart/2005/8/layout/venn1"/>
    <dgm:cxn modelId="{9B8375E1-9A9F-43AB-A37F-DEBC2F305CF0}" type="presOf" srcId="{D41F282D-16B1-4472-A05A-2F0B3D3CFA14}" destId="{8B162E59-3F63-42F6-9E92-E04AEE66F67D}" srcOrd="0" destOrd="0" presId="urn:microsoft.com/office/officeart/2005/8/layout/venn1"/>
    <dgm:cxn modelId="{648CD322-48FE-4805-8463-BFA6A933D02D}" type="presOf" srcId="{708A9D5C-9D30-46FA-A6C6-95F1F553A38F}" destId="{4F7AB8E4-AC0E-4A7C-B9DE-545D6E2144BE}" srcOrd="0" destOrd="0" presId="urn:microsoft.com/office/officeart/2005/8/layout/venn1"/>
    <dgm:cxn modelId="{F3289D0F-13EB-45C3-AF27-AF733BCAF74B}" srcId="{61D8244F-BDB0-4F05-A69E-24E13553137F}" destId="{708A9D5C-9D30-46FA-A6C6-95F1F553A38F}" srcOrd="2" destOrd="0" parTransId="{248DD0CD-330A-46D2-917F-5F5A522C17EF}" sibTransId="{D6711E28-CC54-4EE4-9ADD-CF4BA178F75A}"/>
    <dgm:cxn modelId="{67C371AE-81D1-4D27-A4A4-7AA3B6D798D6}" srcId="{61D8244F-BDB0-4F05-A69E-24E13553137F}" destId="{A7D2BDB1-88DD-4FE7-BFE6-3F59B3E3CADA}" srcOrd="1" destOrd="0" parTransId="{6AD7A344-63CB-4828-8600-D9B982E6D4F9}" sibTransId="{FE92EC15-4AEE-4380-8762-B5FE645F61E9}"/>
    <dgm:cxn modelId="{10D7B996-3AF7-4C48-8584-9FDD4D43EDD2}" type="presOf" srcId="{708A9D5C-9D30-46FA-A6C6-95F1F553A38F}" destId="{A1AE0DE3-DE4F-4C29-A8EE-AD4C6BF318E8}" srcOrd="1" destOrd="0" presId="urn:microsoft.com/office/officeart/2005/8/layout/venn1"/>
    <dgm:cxn modelId="{17F004C2-13C2-480F-B0DD-989C5A8892F7}" type="presOf" srcId="{A7D2BDB1-88DD-4FE7-BFE6-3F59B3E3CADA}" destId="{B6C158E5-3521-4F02-AE5C-342B8C9DEAEB}" srcOrd="0" destOrd="0" presId="urn:microsoft.com/office/officeart/2005/8/layout/venn1"/>
    <dgm:cxn modelId="{04DEBE0F-55C0-49B9-B9E8-CC0B2ED1B5CA}" type="presOf" srcId="{D41F282D-16B1-4472-A05A-2F0B3D3CFA14}" destId="{C617CCB9-31DA-48EC-B711-E0B096161065}" srcOrd="1" destOrd="0" presId="urn:microsoft.com/office/officeart/2005/8/layout/venn1"/>
    <dgm:cxn modelId="{F5C7F9D6-372F-4DF4-8EE0-A7FA779CE2EB}" type="presOf" srcId="{61D8244F-BDB0-4F05-A69E-24E13553137F}" destId="{45FBEE9D-17F1-4C71-90F8-5836B0A999F5}" srcOrd="0" destOrd="0" presId="urn:microsoft.com/office/officeart/2005/8/layout/venn1"/>
    <dgm:cxn modelId="{EC9FAD5B-1F14-455D-8A5C-97983CD16092}" type="presParOf" srcId="{45FBEE9D-17F1-4C71-90F8-5836B0A999F5}" destId="{8B162E59-3F63-42F6-9E92-E04AEE66F67D}" srcOrd="0" destOrd="0" presId="urn:microsoft.com/office/officeart/2005/8/layout/venn1"/>
    <dgm:cxn modelId="{E1379DBD-4FAE-416F-BE4D-C99E33854774}" type="presParOf" srcId="{45FBEE9D-17F1-4C71-90F8-5836B0A999F5}" destId="{C617CCB9-31DA-48EC-B711-E0B096161065}" srcOrd="1" destOrd="0" presId="urn:microsoft.com/office/officeart/2005/8/layout/venn1"/>
    <dgm:cxn modelId="{800675EF-2633-4599-8CC0-DFDC43FEE97B}" type="presParOf" srcId="{45FBEE9D-17F1-4C71-90F8-5836B0A999F5}" destId="{B6C158E5-3521-4F02-AE5C-342B8C9DEAEB}" srcOrd="2" destOrd="0" presId="urn:microsoft.com/office/officeart/2005/8/layout/venn1"/>
    <dgm:cxn modelId="{E50DC12F-D118-47B4-B339-3340D066F0C2}" type="presParOf" srcId="{45FBEE9D-17F1-4C71-90F8-5836B0A999F5}" destId="{684E0400-F9E6-43DF-A036-2B729640F8EF}" srcOrd="3" destOrd="0" presId="urn:microsoft.com/office/officeart/2005/8/layout/venn1"/>
    <dgm:cxn modelId="{E17222AE-EE51-4189-8359-C6229A225037}" type="presParOf" srcId="{45FBEE9D-17F1-4C71-90F8-5836B0A999F5}" destId="{4F7AB8E4-AC0E-4A7C-B9DE-545D6E2144BE}" srcOrd="4" destOrd="0" presId="urn:microsoft.com/office/officeart/2005/8/layout/venn1"/>
    <dgm:cxn modelId="{AC13AABC-5CBA-45F1-9566-D464C3354E82}" type="presParOf" srcId="{45FBEE9D-17F1-4C71-90F8-5836B0A999F5}" destId="{A1AE0DE3-DE4F-4C29-A8EE-AD4C6BF318E8}"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B56FD8-D18E-4FE6-BEF3-19C6CB4BA312}" type="doc">
      <dgm:prSet loTypeId="urn:microsoft.com/office/officeart/2005/8/layout/cycle4" loCatId="cycle" qsTypeId="urn:microsoft.com/office/officeart/2005/8/quickstyle/3d4" qsCatId="3D" csTypeId="urn:microsoft.com/office/officeart/2005/8/colors/colorful2" csCatId="colorful" phldr="1"/>
      <dgm:spPr/>
      <dgm:t>
        <a:bodyPr/>
        <a:lstStyle/>
        <a:p>
          <a:endParaRPr lang="fr-FR"/>
        </a:p>
      </dgm:t>
    </dgm:pt>
    <dgm:pt modelId="{025FDB66-4DF5-4E45-AE9A-0076DA68D3E1}">
      <dgm:prSet phldrT="[Texte]"/>
      <dgm:spPr/>
      <dgm:t>
        <a:bodyPr/>
        <a:lstStyle/>
        <a:p>
          <a:pPr defTabSz="889000">
            <a:lnSpc>
              <a:spcPct val="90000"/>
            </a:lnSpc>
            <a:spcBef>
              <a:spcPct val="0"/>
            </a:spcBef>
            <a:spcAft>
              <a:spcPct val="35000"/>
            </a:spcAft>
          </a:pPr>
          <a:r>
            <a:rPr lang="fr-FR" b="1" dirty="0" smtClean="0">
              <a:effectLst>
                <a:outerShdw blurRad="38100" dist="38100" dir="2700000" algn="tl">
                  <a:srgbClr val="000000">
                    <a:alpha val="43137"/>
                  </a:srgbClr>
                </a:outerShdw>
              </a:effectLst>
              <a:latin typeface="Arial Narrow" pitchFamily="34" charset="0"/>
            </a:rPr>
            <a:t>Passage</a:t>
          </a:r>
        </a:p>
        <a:p>
          <a:pPr marL="0" marR="0" indent="0" defTabSz="914400" eaLnBrk="1" fontAlgn="auto" latinLnBrk="0" hangingPunct="1">
            <a:lnSpc>
              <a:spcPct val="100000"/>
            </a:lnSpc>
            <a:spcBef>
              <a:spcPts val="0"/>
            </a:spcBef>
            <a:spcAft>
              <a:spcPts val="0"/>
            </a:spcAft>
            <a:buClrTx/>
            <a:buSzTx/>
            <a:buFontTx/>
            <a:buNone/>
            <a:tabLst/>
            <a:defRPr/>
          </a:pPr>
          <a:r>
            <a:rPr lang="fr-FR" b="1" dirty="0" smtClean="0">
              <a:effectLst>
                <a:outerShdw blurRad="38100" dist="38100" dir="2700000" algn="tl">
                  <a:srgbClr val="000000">
                    <a:alpha val="43137"/>
                  </a:srgbClr>
                </a:outerShdw>
              </a:effectLst>
              <a:latin typeface="Arial Narrow" pitchFamily="34" charset="0"/>
            </a:rPr>
            <a:t>de substances</a:t>
          </a:r>
          <a:endParaRPr lang="fr-FR" dirty="0">
            <a:effectLst>
              <a:outerShdw blurRad="38100" dist="38100" dir="2700000" algn="tl">
                <a:srgbClr val="000000">
                  <a:alpha val="43137"/>
                </a:srgbClr>
              </a:outerShdw>
            </a:effectLst>
          </a:endParaRPr>
        </a:p>
      </dgm:t>
    </dgm:pt>
    <dgm:pt modelId="{3C7846F2-89F6-4B5F-9588-63133FE2606B}" type="parTrans" cxnId="{BD4923C0-5DCF-4BE7-A0D3-A06CB4C905AC}">
      <dgm:prSet/>
      <dgm:spPr/>
      <dgm:t>
        <a:bodyPr/>
        <a:lstStyle/>
        <a:p>
          <a:endParaRPr lang="fr-FR"/>
        </a:p>
      </dgm:t>
    </dgm:pt>
    <dgm:pt modelId="{28689E5E-C859-4448-9F14-FEEA3A9D060F}" type="sibTrans" cxnId="{BD4923C0-5DCF-4BE7-A0D3-A06CB4C905AC}">
      <dgm:prSet/>
      <dgm:spPr/>
      <dgm:t>
        <a:bodyPr/>
        <a:lstStyle/>
        <a:p>
          <a:endParaRPr lang="fr-FR"/>
        </a:p>
      </dgm:t>
    </dgm:pt>
    <dgm:pt modelId="{5ED45B69-06D9-4E27-A139-39DCB446C738}">
      <dgm:prSet phldrT="[Texte]" custT="1">
        <dgm:style>
          <a:lnRef idx="1">
            <a:schemeClr val="accent2"/>
          </a:lnRef>
          <a:fillRef idx="2">
            <a:schemeClr val="accent2"/>
          </a:fillRef>
          <a:effectRef idx="1">
            <a:schemeClr val="accent2"/>
          </a:effectRef>
          <a:fontRef idx="minor">
            <a:schemeClr val="dk1"/>
          </a:fontRef>
        </dgm:style>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400" dirty="0" smtClean="0">
              <a:latin typeface="Arial Narrow" pitchFamily="34" charset="0"/>
            </a:rPr>
            <a:t>circulation</a:t>
          </a:r>
          <a:endParaRPr lang="fr-FR" sz="2400" dirty="0">
            <a:latin typeface="Arial Narrow" pitchFamily="34" charset="0"/>
          </a:endParaRPr>
        </a:p>
      </dgm:t>
    </dgm:pt>
    <dgm:pt modelId="{8D86E053-0FE2-4372-A628-EA6D94B255A4}" type="parTrans" cxnId="{CE40D593-6175-49C2-B8F9-36C4B6CFDDF8}">
      <dgm:prSet/>
      <dgm:spPr/>
      <dgm:t>
        <a:bodyPr/>
        <a:lstStyle/>
        <a:p>
          <a:endParaRPr lang="fr-FR"/>
        </a:p>
      </dgm:t>
    </dgm:pt>
    <dgm:pt modelId="{D47C55F7-1537-4A45-A3B5-45AD1DFB746F}" type="sibTrans" cxnId="{CE40D593-6175-49C2-B8F9-36C4B6CFDDF8}">
      <dgm:prSet/>
      <dgm:spPr/>
      <dgm:t>
        <a:bodyPr/>
        <a:lstStyle/>
        <a:p>
          <a:endParaRPr lang="fr-FR"/>
        </a:p>
      </dgm:t>
    </dgm:pt>
    <dgm:pt modelId="{DB336AB8-DA09-4123-81A7-9D11439C90B2}">
      <dgm:prSet phldrT="[Texte]"/>
      <dgm:spPr/>
      <dgm:t>
        <a:bodyPr/>
        <a:lstStyle/>
        <a:p>
          <a:r>
            <a:rPr lang="fr-FR" b="1" dirty="0" smtClean="0">
              <a:effectLst>
                <a:outerShdw blurRad="38100" dist="38100" dir="2700000" algn="tl">
                  <a:srgbClr val="000000">
                    <a:alpha val="43137"/>
                  </a:srgbClr>
                </a:outerShdw>
              </a:effectLst>
              <a:latin typeface="Arial Narrow" pitchFamily="34" charset="0"/>
            </a:rPr>
            <a:t>Transaction de choses et de biens</a:t>
          </a:r>
          <a:endParaRPr lang="fr-FR" b="1" dirty="0">
            <a:effectLst>
              <a:outerShdw blurRad="38100" dist="38100" dir="2700000" algn="tl">
                <a:srgbClr val="000000">
                  <a:alpha val="43137"/>
                </a:srgbClr>
              </a:outerShdw>
            </a:effectLst>
            <a:latin typeface="Arial Narrow" pitchFamily="34" charset="0"/>
          </a:endParaRPr>
        </a:p>
      </dgm:t>
    </dgm:pt>
    <dgm:pt modelId="{4E1C2C12-6753-470B-8DDC-AAD7776596AC}" type="parTrans" cxnId="{229C9097-F062-43A8-9C0F-254E541FFF78}">
      <dgm:prSet/>
      <dgm:spPr/>
      <dgm:t>
        <a:bodyPr/>
        <a:lstStyle/>
        <a:p>
          <a:endParaRPr lang="fr-FR"/>
        </a:p>
      </dgm:t>
    </dgm:pt>
    <dgm:pt modelId="{4038FDB1-8142-4FD7-8136-8B9FFF266F5C}" type="sibTrans" cxnId="{229C9097-F062-43A8-9C0F-254E541FFF78}">
      <dgm:prSet/>
      <dgm:spPr/>
      <dgm:t>
        <a:bodyPr/>
        <a:lstStyle/>
        <a:p>
          <a:endParaRPr lang="fr-FR"/>
        </a:p>
      </dgm:t>
    </dgm:pt>
    <dgm:pt modelId="{662D3412-78C7-40C9-AA1E-D535FF722603}">
      <dgm:prSet phldrT="[Texte]" custT="1">
        <dgm:style>
          <a:lnRef idx="1">
            <a:schemeClr val="accent4"/>
          </a:lnRef>
          <a:fillRef idx="2">
            <a:schemeClr val="accent4"/>
          </a:fillRef>
          <a:effectRef idx="1">
            <a:schemeClr val="accent4"/>
          </a:effectRef>
          <a:fontRef idx="minor">
            <a:schemeClr val="dk1"/>
          </a:fontRef>
        </dgm:style>
      </dgm:prSet>
      <dgm:spPr/>
      <dgm: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fr-FR" sz="2400" dirty="0" smtClean="0">
              <a:latin typeface="Arial Narrow" pitchFamily="34" charset="0"/>
            </a:rPr>
            <a:t>affaire </a:t>
          </a:r>
          <a:endParaRPr lang="fr-FR" sz="1000" dirty="0"/>
        </a:p>
      </dgm:t>
    </dgm:pt>
    <dgm:pt modelId="{28C04370-0624-43A8-AFE4-B6798902E6C1}" type="parTrans" cxnId="{C8069395-687A-414F-B16D-27C1554119BC}">
      <dgm:prSet/>
      <dgm:spPr/>
      <dgm:t>
        <a:bodyPr/>
        <a:lstStyle/>
        <a:p>
          <a:endParaRPr lang="fr-FR"/>
        </a:p>
      </dgm:t>
    </dgm:pt>
    <dgm:pt modelId="{6CE62CA0-0E08-4382-B8A4-6415A5FBE2E9}" type="sibTrans" cxnId="{C8069395-687A-414F-B16D-27C1554119BC}">
      <dgm:prSet/>
      <dgm:spPr/>
      <dgm:t>
        <a:bodyPr/>
        <a:lstStyle/>
        <a:p>
          <a:endParaRPr lang="fr-FR"/>
        </a:p>
      </dgm:t>
    </dgm:pt>
    <dgm:pt modelId="{BB564539-4F2D-4609-99B2-4591B354BAD1}">
      <dgm:prSet phldrT="[Texte]"/>
      <dgm:spPr/>
      <dgm:t>
        <a:bodyPr/>
        <a:lstStyle/>
        <a:p>
          <a:r>
            <a:rPr lang="fr-FR" b="1" dirty="0" smtClean="0">
              <a:effectLst>
                <a:outerShdw blurRad="38100" dist="38100" dir="2700000" algn="tl">
                  <a:srgbClr val="000000">
                    <a:alpha val="43137"/>
                  </a:srgbClr>
                </a:outerShdw>
              </a:effectLst>
              <a:latin typeface="Arial Narrow" pitchFamily="34" charset="0"/>
            </a:rPr>
            <a:t>face à face interpersonnel</a:t>
          </a:r>
        </a:p>
      </dgm:t>
    </dgm:pt>
    <dgm:pt modelId="{F3CA0E9E-024E-4157-8084-F38EEC468B01}" type="parTrans" cxnId="{AEFE874B-2E73-4100-B268-984FB89C687C}">
      <dgm:prSet/>
      <dgm:spPr/>
      <dgm:t>
        <a:bodyPr/>
        <a:lstStyle/>
        <a:p>
          <a:endParaRPr lang="fr-FR"/>
        </a:p>
      </dgm:t>
    </dgm:pt>
    <dgm:pt modelId="{D23D0577-80B2-4F41-A957-E47A3577F730}" type="sibTrans" cxnId="{AEFE874B-2E73-4100-B268-984FB89C687C}">
      <dgm:prSet/>
      <dgm:spPr/>
      <dgm:t>
        <a:bodyPr/>
        <a:lstStyle/>
        <a:p>
          <a:endParaRPr lang="fr-FR"/>
        </a:p>
      </dgm:t>
    </dgm:pt>
    <dgm:pt modelId="{CB82FA9A-AE86-4685-AE62-C0A167E438C6}">
      <dgm:prSet phldrT="[Texte]" custT="1">
        <dgm:style>
          <a:lnRef idx="1">
            <a:schemeClr val="accent6"/>
          </a:lnRef>
          <a:fillRef idx="2">
            <a:schemeClr val="accent6"/>
          </a:fillRef>
          <a:effectRef idx="1">
            <a:schemeClr val="accent6"/>
          </a:effectRef>
          <a:fontRef idx="minor">
            <a:schemeClr val="dk1"/>
          </a:fontRef>
        </dgm:style>
      </dgm:prSet>
      <dgm:spPr/>
      <dgm: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fr-FR" sz="2400" dirty="0" smtClean="0">
              <a:latin typeface="Arial Narrow" pitchFamily="34" charset="0"/>
            </a:rPr>
            <a:t>communication </a:t>
          </a:r>
          <a:endParaRPr lang="fr-FR" sz="900" dirty="0"/>
        </a:p>
      </dgm:t>
    </dgm:pt>
    <dgm:pt modelId="{3EB531E5-7BC3-4B60-8D07-2075F7E42C73}" type="parTrans" cxnId="{00413A27-0309-4550-95AB-8EE8AD96B935}">
      <dgm:prSet/>
      <dgm:spPr/>
      <dgm:t>
        <a:bodyPr/>
        <a:lstStyle/>
        <a:p>
          <a:endParaRPr lang="fr-FR"/>
        </a:p>
      </dgm:t>
    </dgm:pt>
    <dgm:pt modelId="{ECB84665-FAD2-4D30-948D-0E4D483792D5}" type="sibTrans" cxnId="{00413A27-0309-4550-95AB-8EE8AD96B935}">
      <dgm:prSet/>
      <dgm:spPr/>
      <dgm:t>
        <a:bodyPr/>
        <a:lstStyle/>
        <a:p>
          <a:endParaRPr lang="fr-FR"/>
        </a:p>
      </dgm:t>
    </dgm:pt>
    <dgm:pt modelId="{22C4090B-B1A8-40AF-8D02-5096B9D02CBC}">
      <dgm:prSet phldrT="[Texte]" custT="1"/>
      <dgm:spPr/>
      <dgm:t>
        <a:bodyPr/>
        <a:lstStyle/>
        <a:p>
          <a:r>
            <a:rPr lang="fr-FR" sz="2400" b="1" dirty="0" smtClean="0">
              <a:effectLst>
                <a:outerShdw blurRad="38100" dist="38100" dir="2700000" algn="tl">
                  <a:srgbClr val="000000">
                    <a:alpha val="43137"/>
                  </a:srgbClr>
                </a:outerShdw>
              </a:effectLst>
              <a:latin typeface="Arial Narrow" pitchFamily="34" charset="0"/>
            </a:rPr>
            <a:t>changements</a:t>
          </a:r>
          <a:endParaRPr lang="fr-FR" sz="2400" b="1" dirty="0">
            <a:effectLst>
              <a:outerShdw blurRad="38100" dist="38100" dir="2700000" algn="tl">
                <a:srgbClr val="000000">
                  <a:alpha val="43137"/>
                </a:srgbClr>
              </a:outerShdw>
            </a:effectLst>
            <a:latin typeface="Arial Narrow" pitchFamily="34" charset="0"/>
          </a:endParaRPr>
        </a:p>
      </dgm:t>
    </dgm:pt>
    <dgm:pt modelId="{059DEF2B-B667-4F86-8B22-4BF1DB58A031}" type="parTrans" cxnId="{5309E422-0414-4EB4-A6C0-4D8C48AA7367}">
      <dgm:prSet/>
      <dgm:spPr/>
      <dgm:t>
        <a:bodyPr/>
        <a:lstStyle/>
        <a:p>
          <a:endParaRPr lang="fr-FR"/>
        </a:p>
      </dgm:t>
    </dgm:pt>
    <dgm:pt modelId="{28D85017-24CC-4B71-9DE3-327CC022555E}" type="sibTrans" cxnId="{5309E422-0414-4EB4-A6C0-4D8C48AA7367}">
      <dgm:prSet/>
      <dgm:spPr/>
      <dgm:t>
        <a:bodyPr/>
        <a:lstStyle/>
        <a:p>
          <a:endParaRPr lang="fr-FR"/>
        </a:p>
      </dgm:t>
    </dgm:pt>
    <dgm:pt modelId="{C07C463E-5BE3-4124-BFF7-80D188605292}">
      <dgm:prSet phldrT="[Texte]" custT="1">
        <dgm:style>
          <a:lnRef idx="1">
            <a:schemeClr val="accent3"/>
          </a:lnRef>
          <a:fillRef idx="2">
            <a:schemeClr val="accent3"/>
          </a:fillRef>
          <a:effectRef idx="1">
            <a:schemeClr val="accent3"/>
          </a:effectRef>
          <a:fontRef idx="minor">
            <a:schemeClr val="dk1"/>
          </a:fontRef>
        </dgm:style>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000" dirty="0" smtClean="0"/>
            <a:t> </a:t>
          </a:r>
          <a:r>
            <a:rPr lang="fr-FR" sz="2400" dirty="0" smtClean="0">
              <a:latin typeface="Arial Narrow" pitchFamily="34" charset="0"/>
            </a:rPr>
            <a:t>permutation</a:t>
          </a:r>
          <a:endParaRPr lang="fr-FR" sz="2400" dirty="0">
            <a:latin typeface="Arial Narrow" pitchFamily="34" charset="0"/>
          </a:endParaRPr>
        </a:p>
      </dgm:t>
    </dgm:pt>
    <dgm:pt modelId="{503EE34D-FA22-4A2E-A119-338173D5F6CB}" type="parTrans" cxnId="{C39CEEA1-96D9-46AB-8189-FB127A9603B3}">
      <dgm:prSet/>
      <dgm:spPr/>
      <dgm:t>
        <a:bodyPr/>
        <a:lstStyle/>
        <a:p>
          <a:endParaRPr lang="fr-FR"/>
        </a:p>
      </dgm:t>
    </dgm:pt>
    <dgm:pt modelId="{112C3E74-7B45-45C2-9BA0-C119E1D4CB04}" type="sibTrans" cxnId="{C39CEEA1-96D9-46AB-8189-FB127A9603B3}">
      <dgm:prSet/>
      <dgm:spPr/>
      <dgm:t>
        <a:bodyPr/>
        <a:lstStyle/>
        <a:p>
          <a:endParaRPr lang="fr-FR"/>
        </a:p>
      </dgm:t>
    </dgm:pt>
    <dgm:pt modelId="{CC36622B-00E4-446A-954B-E7F980E20FD7}">
      <dgm:prSet phldrT="[Texte]" custT="1">
        <dgm:style>
          <a:lnRef idx="1">
            <a:schemeClr val="accent2"/>
          </a:lnRef>
          <a:fillRef idx="2">
            <a:schemeClr val="accent2"/>
          </a:fillRef>
          <a:effectRef idx="1">
            <a:schemeClr val="accent2"/>
          </a:effectRef>
          <a:fontRef idx="minor">
            <a:schemeClr val="dk1"/>
          </a:fontRef>
        </dgm:style>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400" dirty="0" smtClean="0">
              <a:latin typeface="Arial Narrow" pitchFamily="34" charset="0"/>
            </a:rPr>
            <a:t>Mouvement</a:t>
          </a:r>
          <a:endParaRPr lang="fr-FR" sz="2400" dirty="0">
            <a:latin typeface="Arial Narrow" pitchFamily="34" charset="0"/>
          </a:endParaRPr>
        </a:p>
      </dgm:t>
    </dgm:pt>
    <dgm:pt modelId="{ED48C8E9-3B6E-4E0E-B9C7-4C3C17BCDD30}" type="parTrans" cxnId="{8E3292AE-1425-474C-BD3D-926EC6042D9A}">
      <dgm:prSet/>
      <dgm:spPr/>
      <dgm:t>
        <a:bodyPr/>
        <a:lstStyle/>
        <a:p>
          <a:endParaRPr lang="fr-FR"/>
        </a:p>
      </dgm:t>
    </dgm:pt>
    <dgm:pt modelId="{F9261EE7-0F7F-4F38-A1AF-306361EB1E43}" type="sibTrans" cxnId="{8E3292AE-1425-474C-BD3D-926EC6042D9A}">
      <dgm:prSet/>
      <dgm:spPr/>
      <dgm:t>
        <a:bodyPr/>
        <a:lstStyle/>
        <a:p>
          <a:endParaRPr lang="fr-FR"/>
        </a:p>
      </dgm:t>
    </dgm:pt>
    <dgm:pt modelId="{AF6732F9-7E83-45CF-9E95-F02AB465FE58}">
      <dgm:prSet phldrT="[Texte]" custT="1">
        <dgm:style>
          <a:lnRef idx="1">
            <a:schemeClr val="accent2"/>
          </a:lnRef>
          <a:fillRef idx="2">
            <a:schemeClr val="accent2"/>
          </a:fillRef>
          <a:effectRef idx="1">
            <a:schemeClr val="accent2"/>
          </a:effectRef>
          <a:fontRef idx="minor">
            <a:schemeClr val="dk1"/>
          </a:fontRef>
        </dgm:style>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400" dirty="0" smtClean="0">
              <a:latin typeface="Arial Narrow" pitchFamily="34" charset="0"/>
            </a:rPr>
            <a:t>transport    </a:t>
          </a:r>
          <a:endParaRPr lang="fr-FR" sz="2400" dirty="0">
            <a:latin typeface="Arial Narrow" pitchFamily="34" charset="0"/>
          </a:endParaRPr>
        </a:p>
      </dgm:t>
    </dgm:pt>
    <dgm:pt modelId="{0E445FA1-6A65-4171-A190-C813293F5260}" type="parTrans" cxnId="{81A227C2-9F2B-4E37-AA6F-68ECBDF1203C}">
      <dgm:prSet/>
      <dgm:spPr/>
      <dgm:t>
        <a:bodyPr/>
        <a:lstStyle/>
        <a:p>
          <a:endParaRPr lang="fr-FR"/>
        </a:p>
      </dgm:t>
    </dgm:pt>
    <dgm:pt modelId="{7F29420A-11DE-4FA3-BAD1-86C6AE4EB41E}" type="sibTrans" cxnId="{81A227C2-9F2B-4E37-AA6F-68ECBDF1203C}">
      <dgm:prSet/>
      <dgm:spPr/>
      <dgm:t>
        <a:bodyPr/>
        <a:lstStyle/>
        <a:p>
          <a:endParaRPr lang="fr-FR"/>
        </a:p>
      </dgm:t>
    </dgm:pt>
    <dgm:pt modelId="{FD358D91-B83D-458C-A8C0-0DF2B4C7C6A6}">
      <dgm:prSet phldrT="[Texte]" custT="1">
        <dgm:style>
          <a:lnRef idx="1">
            <a:schemeClr val="accent6"/>
          </a:lnRef>
          <a:fillRef idx="2">
            <a:schemeClr val="accent6"/>
          </a:fillRef>
          <a:effectRef idx="1">
            <a:schemeClr val="accent6"/>
          </a:effectRef>
          <a:fontRef idx="minor">
            <a:schemeClr val="dk1"/>
          </a:fontRef>
        </dgm:style>
      </dgm:prSet>
      <dgm:spPr/>
      <dgm: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fr-FR" sz="2400" dirty="0" smtClean="0">
              <a:latin typeface="Arial Narrow" pitchFamily="34" charset="0"/>
            </a:rPr>
            <a:t>conversation </a:t>
          </a:r>
          <a:endParaRPr lang="fr-FR" sz="900" dirty="0"/>
        </a:p>
      </dgm:t>
    </dgm:pt>
    <dgm:pt modelId="{8959253B-7E20-4E0C-8CCF-A5DA0389EC48}" type="parTrans" cxnId="{F49C3E80-9B8A-4374-BA86-C958AD6048E5}">
      <dgm:prSet/>
      <dgm:spPr/>
      <dgm:t>
        <a:bodyPr/>
        <a:lstStyle/>
        <a:p>
          <a:endParaRPr lang="fr-FR"/>
        </a:p>
      </dgm:t>
    </dgm:pt>
    <dgm:pt modelId="{CB563509-D2A9-4439-808F-E067F8ADECC4}" type="sibTrans" cxnId="{F49C3E80-9B8A-4374-BA86-C958AD6048E5}">
      <dgm:prSet/>
      <dgm:spPr/>
      <dgm:t>
        <a:bodyPr/>
        <a:lstStyle/>
        <a:p>
          <a:endParaRPr lang="fr-FR"/>
        </a:p>
      </dgm:t>
    </dgm:pt>
    <dgm:pt modelId="{353C3B26-359B-4F2F-AD14-7B54D5C24AE2}">
      <dgm:prSet phldrT="[Texte]" custT="1">
        <dgm:style>
          <a:lnRef idx="1">
            <a:schemeClr val="accent6"/>
          </a:lnRef>
          <a:fillRef idx="2">
            <a:schemeClr val="accent6"/>
          </a:fillRef>
          <a:effectRef idx="1">
            <a:schemeClr val="accent6"/>
          </a:effectRef>
          <a:fontRef idx="minor">
            <a:schemeClr val="dk1"/>
          </a:fontRef>
        </dgm:style>
      </dgm:prSet>
      <dgm:spPr/>
      <dgm: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fr-FR" sz="2400" dirty="0" smtClean="0">
              <a:latin typeface="Arial Narrow" pitchFamily="34" charset="0"/>
            </a:rPr>
            <a:t>dialogue</a:t>
          </a:r>
        </a:p>
        <a:p>
          <a:pPr marL="0" marR="0" lvl="0" indent="0" algn="r" defTabSz="914400" eaLnBrk="1" fontAlgn="auto" latinLnBrk="0" hangingPunct="1">
            <a:lnSpc>
              <a:spcPct val="100000"/>
            </a:lnSpc>
            <a:spcBef>
              <a:spcPts val="0"/>
            </a:spcBef>
            <a:spcAft>
              <a:spcPts val="0"/>
            </a:spcAft>
            <a:buClrTx/>
            <a:buSzTx/>
            <a:buFontTx/>
            <a:buNone/>
            <a:tabLst/>
            <a:defRPr/>
          </a:pPr>
          <a:endParaRPr lang="fr-FR" sz="700" dirty="0"/>
        </a:p>
      </dgm:t>
    </dgm:pt>
    <dgm:pt modelId="{F509D7FF-2BFA-4994-94DC-9164D9822889}" type="parTrans" cxnId="{DB169BB7-8349-4F4C-839D-47B2112DA632}">
      <dgm:prSet/>
      <dgm:spPr/>
      <dgm:t>
        <a:bodyPr/>
        <a:lstStyle/>
        <a:p>
          <a:endParaRPr lang="fr-FR"/>
        </a:p>
      </dgm:t>
    </dgm:pt>
    <dgm:pt modelId="{975F3660-56A6-44DB-A9D4-325BB5EA3ECE}" type="sibTrans" cxnId="{DB169BB7-8349-4F4C-839D-47B2112DA632}">
      <dgm:prSet/>
      <dgm:spPr/>
      <dgm:t>
        <a:bodyPr/>
        <a:lstStyle/>
        <a:p>
          <a:endParaRPr lang="fr-FR"/>
        </a:p>
      </dgm:t>
    </dgm:pt>
    <dgm:pt modelId="{37E76ED1-672E-4D95-804D-2BDB2F8ADD18}">
      <dgm:prSet phldrT="[Texte]" custT="1">
        <dgm:style>
          <a:lnRef idx="1">
            <a:schemeClr val="accent3"/>
          </a:lnRef>
          <a:fillRef idx="2">
            <a:schemeClr val="accent3"/>
          </a:fillRef>
          <a:effectRef idx="1">
            <a:schemeClr val="accent3"/>
          </a:effectRef>
          <a:fontRef idx="minor">
            <a:schemeClr val="dk1"/>
          </a:fontRef>
        </dgm:style>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400" dirty="0" smtClean="0">
              <a:latin typeface="Arial Narrow" pitchFamily="34" charset="0"/>
            </a:rPr>
            <a:t> remplacement </a:t>
          </a:r>
        </a:p>
        <a:p>
          <a:pPr marL="285750" indent="0" defTabSz="1377950">
            <a:lnSpc>
              <a:spcPct val="90000"/>
            </a:lnSpc>
            <a:spcBef>
              <a:spcPct val="0"/>
            </a:spcBef>
            <a:spcAft>
              <a:spcPct val="15000"/>
            </a:spcAft>
            <a:buNone/>
          </a:pPr>
          <a:endParaRPr lang="fr-FR" sz="2000" dirty="0"/>
        </a:p>
      </dgm:t>
    </dgm:pt>
    <dgm:pt modelId="{35BF99CF-8B15-4F10-90DD-10446EFF8548}" type="parTrans" cxnId="{86B08503-FC51-4148-8F47-F8AAD6185C1B}">
      <dgm:prSet/>
      <dgm:spPr/>
      <dgm:t>
        <a:bodyPr/>
        <a:lstStyle/>
        <a:p>
          <a:endParaRPr lang="fr-FR"/>
        </a:p>
      </dgm:t>
    </dgm:pt>
    <dgm:pt modelId="{CFCD5790-9BBC-4FFA-9CEC-48B619BB9B52}" type="sibTrans" cxnId="{86B08503-FC51-4148-8F47-F8AAD6185C1B}">
      <dgm:prSet/>
      <dgm:spPr/>
      <dgm:t>
        <a:bodyPr/>
        <a:lstStyle/>
        <a:p>
          <a:endParaRPr lang="fr-FR"/>
        </a:p>
      </dgm:t>
    </dgm:pt>
    <dgm:pt modelId="{F2E8555A-4AA2-4C01-A7FF-025414529BB5}">
      <dgm:prSet phldrT="[Texte]" custT="1">
        <dgm:style>
          <a:lnRef idx="1">
            <a:schemeClr val="accent2"/>
          </a:lnRef>
          <a:fillRef idx="2">
            <a:schemeClr val="accent2"/>
          </a:fillRef>
          <a:effectRef idx="1">
            <a:schemeClr val="accent2"/>
          </a:effectRef>
          <a:fontRef idx="minor">
            <a:schemeClr val="dk1"/>
          </a:fontRef>
        </dgm:style>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400" dirty="0" smtClean="0">
              <a:latin typeface="Arial Narrow" pitchFamily="34" charset="0"/>
            </a:rPr>
            <a:t>interpénétration</a:t>
          </a:r>
          <a:endParaRPr lang="fr-FR" sz="2400" dirty="0">
            <a:latin typeface="Arial Narrow" pitchFamily="34" charset="0"/>
          </a:endParaRPr>
        </a:p>
      </dgm:t>
    </dgm:pt>
    <dgm:pt modelId="{23C6352D-94A2-4EF5-80AF-DACCB54AE341}" type="parTrans" cxnId="{CFF5143B-0BD4-41D4-933E-0036AE9D6115}">
      <dgm:prSet/>
      <dgm:spPr/>
      <dgm:t>
        <a:bodyPr/>
        <a:lstStyle/>
        <a:p>
          <a:endParaRPr lang="fr-FR"/>
        </a:p>
      </dgm:t>
    </dgm:pt>
    <dgm:pt modelId="{97C1B477-C77B-44C3-99C9-AC6326972C03}" type="sibTrans" cxnId="{CFF5143B-0BD4-41D4-933E-0036AE9D6115}">
      <dgm:prSet/>
      <dgm:spPr/>
      <dgm:t>
        <a:bodyPr/>
        <a:lstStyle/>
        <a:p>
          <a:endParaRPr lang="fr-FR"/>
        </a:p>
      </dgm:t>
    </dgm:pt>
    <dgm:pt modelId="{F4B16135-477D-4F63-970E-93849CC8B262}">
      <dgm:prSet phldrT="[Texte]" custT="1">
        <dgm:style>
          <a:lnRef idx="1">
            <a:schemeClr val="accent4"/>
          </a:lnRef>
          <a:fillRef idx="2">
            <a:schemeClr val="accent4"/>
          </a:fillRef>
          <a:effectRef idx="1">
            <a:schemeClr val="accent4"/>
          </a:effectRef>
          <a:fontRef idx="minor">
            <a:schemeClr val="dk1"/>
          </a:fontRef>
        </dgm:style>
      </dgm:prSet>
      <dgm:spPr/>
      <dgm: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fr-FR" sz="2400" dirty="0" smtClean="0">
              <a:latin typeface="Arial Narrow" pitchFamily="34" charset="0"/>
            </a:rPr>
            <a:t>négoce</a:t>
          </a:r>
          <a:endParaRPr lang="fr-FR" sz="1000" dirty="0"/>
        </a:p>
      </dgm:t>
    </dgm:pt>
    <dgm:pt modelId="{072737C9-E24B-49CB-8BE9-2BF71B9A3625}" type="parTrans" cxnId="{414F5F3A-7014-484B-A366-0F9BC34F3C82}">
      <dgm:prSet/>
      <dgm:spPr/>
      <dgm:t>
        <a:bodyPr/>
        <a:lstStyle/>
        <a:p>
          <a:endParaRPr lang="fr-FR"/>
        </a:p>
      </dgm:t>
    </dgm:pt>
    <dgm:pt modelId="{9D029AEC-8390-414E-B965-2971FCCFE895}" type="sibTrans" cxnId="{414F5F3A-7014-484B-A366-0F9BC34F3C82}">
      <dgm:prSet/>
      <dgm:spPr/>
      <dgm:t>
        <a:bodyPr/>
        <a:lstStyle/>
        <a:p>
          <a:endParaRPr lang="fr-FR"/>
        </a:p>
      </dgm:t>
    </dgm:pt>
    <dgm:pt modelId="{B76F3EC3-95B1-4C22-A745-9E4706FE8CB4}">
      <dgm:prSet phldrT="[Texte]" custT="1">
        <dgm:style>
          <a:lnRef idx="1">
            <a:schemeClr val="accent4"/>
          </a:lnRef>
          <a:fillRef idx="2">
            <a:schemeClr val="accent4"/>
          </a:fillRef>
          <a:effectRef idx="1">
            <a:schemeClr val="accent4"/>
          </a:effectRef>
          <a:fontRef idx="minor">
            <a:schemeClr val="dk1"/>
          </a:fontRef>
        </dgm:style>
      </dgm:prSet>
      <dgm:spPr/>
      <dgm: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fr-FR" sz="2400" dirty="0" smtClean="0">
              <a:latin typeface="Arial Narrow" pitchFamily="34" charset="0"/>
            </a:rPr>
            <a:t> commerce</a:t>
          </a:r>
          <a:endParaRPr lang="fr-FR" sz="1000" dirty="0"/>
        </a:p>
      </dgm:t>
    </dgm:pt>
    <dgm:pt modelId="{B400D491-3DD5-4109-AF63-62E47A301032}" type="parTrans" cxnId="{390096DF-CC1F-44D4-8D31-2E10FEDBCC91}">
      <dgm:prSet/>
      <dgm:spPr/>
      <dgm:t>
        <a:bodyPr/>
        <a:lstStyle/>
        <a:p>
          <a:endParaRPr lang="fr-FR"/>
        </a:p>
      </dgm:t>
    </dgm:pt>
    <dgm:pt modelId="{7BEB720A-725E-4504-85EE-7F5E4070D004}" type="sibTrans" cxnId="{390096DF-CC1F-44D4-8D31-2E10FEDBCC91}">
      <dgm:prSet/>
      <dgm:spPr/>
      <dgm:t>
        <a:bodyPr/>
        <a:lstStyle/>
        <a:p>
          <a:endParaRPr lang="fr-FR"/>
        </a:p>
      </dgm:t>
    </dgm:pt>
    <dgm:pt modelId="{668C0E73-CCFC-4A74-AD75-5C8FC6C537B0}">
      <dgm:prSet phldrT="[Texte]" custT="1">
        <dgm:style>
          <a:lnRef idx="1">
            <a:schemeClr val="accent4"/>
          </a:lnRef>
          <a:fillRef idx="2">
            <a:schemeClr val="accent4"/>
          </a:fillRef>
          <a:effectRef idx="1">
            <a:schemeClr val="accent4"/>
          </a:effectRef>
          <a:fontRef idx="minor">
            <a:schemeClr val="dk1"/>
          </a:fontRef>
        </dgm:style>
      </dgm:prSet>
      <dgm:spPr/>
      <dgm:t>
        <a:bodyPr/>
        <a:lstStyle/>
        <a:p>
          <a:pPr marL="228600" indent="0" algn="l" defTabSz="1111250">
            <a:lnSpc>
              <a:spcPct val="90000"/>
            </a:lnSpc>
            <a:spcBef>
              <a:spcPct val="0"/>
            </a:spcBef>
            <a:spcAft>
              <a:spcPct val="15000"/>
            </a:spcAft>
            <a:buNone/>
          </a:pPr>
          <a:endParaRPr lang="fr-FR" sz="1000" dirty="0"/>
        </a:p>
      </dgm:t>
    </dgm:pt>
    <dgm:pt modelId="{333D420F-3F58-44C7-B962-1FA9BD9F5407}" type="parTrans" cxnId="{37CD44B1-40D9-45F0-95EE-D7D5D3C5CB03}">
      <dgm:prSet/>
      <dgm:spPr/>
      <dgm:t>
        <a:bodyPr/>
        <a:lstStyle/>
        <a:p>
          <a:endParaRPr lang="fr-FR"/>
        </a:p>
      </dgm:t>
    </dgm:pt>
    <dgm:pt modelId="{4C0F02D0-5AEE-4D28-B4DC-70FE88A2A5E6}" type="sibTrans" cxnId="{37CD44B1-40D9-45F0-95EE-D7D5D3C5CB03}">
      <dgm:prSet/>
      <dgm:spPr/>
      <dgm:t>
        <a:bodyPr/>
        <a:lstStyle/>
        <a:p>
          <a:endParaRPr lang="fr-FR"/>
        </a:p>
      </dgm:t>
    </dgm:pt>
    <dgm:pt modelId="{D3230850-A98E-4138-9F3D-586F820758A5}">
      <dgm:prSet phldrT="[Texte]" custT="1">
        <dgm:style>
          <a:lnRef idx="1">
            <a:schemeClr val="accent4"/>
          </a:lnRef>
          <a:fillRef idx="2">
            <a:schemeClr val="accent4"/>
          </a:fillRef>
          <a:effectRef idx="1">
            <a:schemeClr val="accent4"/>
          </a:effectRef>
          <a:fontRef idx="minor">
            <a:schemeClr val="dk1"/>
          </a:fontRef>
        </dgm:style>
      </dgm:prSet>
      <dgm:spPr/>
      <dgm: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fr-FR" sz="2400" dirty="0" smtClean="0">
              <a:latin typeface="Arial Narrow" pitchFamily="34" charset="0"/>
            </a:rPr>
            <a:t>contrat</a:t>
          </a:r>
          <a:endParaRPr lang="fr-FR" sz="1000" dirty="0"/>
        </a:p>
      </dgm:t>
    </dgm:pt>
    <dgm:pt modelId="{1FF5907D-8F28-48E8-BD04-A540C50C7C98}" type="parTrans" cxnId="{1A5A2A46-82A1-4551-9A0A-A1F81C47209E}">
      <dgm:prSet/>
      <dgm:spPr/>
      <dgm:t>
        <a:bodyPr/>
        <a:lstStyle/>
        <a:p>
          <a:endParaRPr lang="fr-FR"/>
        </a:p>
      </dgm:t>
    </dgm:pt>
    <dgm:pt modelId="{98128341-FAE5-4AD3-B5CC-9419871D8EF2}" type="sibTrans" cxnId="{1A5A2A46-82A1-4551-9A0A-A1F81C47209E}">
      <dgm:prSet/>
      <dgm:spPr/>
      <dgm:t>
        <a:bodyPr/>
        <a:lstStyle/>
        <a:p>
          <a:endParaRPr lang="fr-FR"/>
        </a:p>
      </dgm:t>
    </dgm:pt>
    <dgm:pt modelId="{004A6D16-795E-48C4-ABCB-8074AD37077C}" type="pres">
      <dgm:prSet presAssocID="{0EB56FD8-D18E-4FE6-BEF3-19C6CB4BA312}" presName="cycleMatrixDiagram" presStyleCnt="0">
        <dgm:presLayoutVars>
          <dgm:chMax val="1"/>
          <dgm:dir/>
          <dgm:animLvl val="lvl"/>
          <dgm:resizeHandles val="exact"/>
        </dgm:presLayoutVars>
      </dgm:prSet>
      <dgm:spPr/>
      <dgm:t>
        <a:bodyPr/>
        <a:lstStyle/>
        <a:p>
          <a:endParaRPr lang="fr-FR"/>
        </a:p>
      </dgm:t>
    </dgm:pt>
    <dgm:pt modelId="{47ECBAE9-3AE9-44AC-9560-4D17FED0AC27}" type="pres">
      <dgm:prSet presAssocID="{0EB56FD8-D18E-4FE6-BEF3-19C6CB4BA312}" presName="children" presStyleCnt="0"/>
      <dgm:spPr/>
      <dgm:t>
        <a:bodyPr/>
        <a:lstStyle/>
        <a:p>
          <a:endParaRPr lang="fr-FR"/>
        </a:p>
      </dgm:t>
    </dgm:pt>
    <dgm:pt modelId="{205BA6A8-0CF3-4CFB-A8EB-651E56F181A8}" type="pres">
      <dgm:prSet presAssocID="{0EB56FD8-D18E-4FE6-BEF3-19C6CB4BA312}" presName="child1group" presStyleCnt="0"/>
      <dgm:spPr/>
      <dgm:t>
        <a:bodyPr/>
        <a:lstStyle/>
        <a:p>
          <a:endParaRPr lang="fr-FR"/>
        </a:p>
      </dgm:t>
    </dgm:pt>
    <dgm:pt modelId="{8C97BBF5-0612-4D4F-BAF7-7665EEC3B378}" type="pres">
      <dgm:prSet presAssocID="{0EB56FD8-D18E-4FE6-BEF3-19C6CB4BA312}" presName="child1" presStyleLbl="bgAcc1" presStyleIdx="0" presStyleCnt="4" custScaleX="119011" custScaleY="83502" custLinFactNeighborX="3329" custLinFactNeighborY="-8249"/>
      <dgm:spPr/>
      <dgm:t>
        <a:bodyPr/>
        <a:lstStyle/>
        <a:p>
          <a:endParaRPr lang="fr-FR"/>
        </a:p>
      </dgm:t>
    </dgm:pt>
    <dgm:pt modelId="{839EA035-99D7-41F5-AD70-C2793F406CFB}" type="pres">
      <dgm:prSet presAssocID="{0EB56FD8-D18E-4FE6-BEF3-19C6CB4BA312}" presName="child1Text" presStyleLbl="bgAcc1" presStyleIdx="0" presStyleCnt="4">
        <dgm:presLayoutVars>
          <dgm:bulletEnabled val="1"/>
        </dgm:presLayoutVars>
      </dgm:prSet>
      <dgm:spPr/>
      <dgm:t>
        <a:bodyPr/>
        <a:lstStyle/>
        <a:p>
          <a:endParaRPr lang="fr-FR"/>
        </a:p>
      </dgm:t>
    </dgm:pt>
    <dgm:pt modelId="{D85486D8-8EC2-4344-97F1-F3B29F822D0C}" type="pres">
      <dgm:prSet presAssocID="{0EB56FD8-D18E-4FE6-BEF3-19C6CB4BA312}" presName="child2group" presStyleCnt="0"/>
      <dgm:spPr/>
      <dgm:t>
        <a:bodyPr/>
        <a:lstStyle/>
        <a:p>
          <a:endParaRPr lang="fr-FR"/>
        </a:p>
      </dgm:t>
    </dgm:pt>
    <dgm:pt modelId="{F42FAAAE-69E6-4A7D-B8DB-E6AF4C9817F0}" type="pres">
      <dgm:prSet presAssocID="{0EB56FD8-D18E-4FE6-BEF3-19C6CB4BA312}" presName="child2" presStyleLbl="bgAcc1" presStyleIdx="1" presStyleCnt="4" custScaleX="107802" custScaleY="88319" custLinFactNeighborX="-1289" custLinFactNeighborY="-15030"/>
      <dgm:spPr/>
      <dgm:t>
        <a:bodyPr/>
        <a:lstStyle/>
        <a:p>
          <a:endParaRPr lang="fr-FR"/>
        </a:p>
      </dgm:t>
    </dgm:pt>
    <dgm:pt modelId="{361E580B-355D-461E-AEBF-155006A10665}" type="pres">
      <dgm:prSet presAssocID="{0EB56FD8-D18E-4FE6-BEF3-19C6CB4BA312}" presName="child2Text" presStyleLbl="bgAcc1" presStyleIdx="1" presStyleCnt="4">
        <dgm:presLayoutVars>
          <dgm:bulletEnabled val="1"/>
        </dgm:presLayoutVars>
      </dgm:prSet>
      <dgm:spPr/>
      <dgm:t>
        <a:bodyPr/>
        <a:lstStyle/>
        <a:p>
          <a:endParaRPr lang="fr-FR"/>
        </a:p>
      </dgm:t>
    </dgm:pt>
    <dgm:pt modelId="{579C7834-3065-4479-B154-75628A799083}" type="pres">
      <dgm:prSet presAssocID="{0EB56FD8-D18E-4FE6-BEF3-19C6CB4BA312}" presName="child3group" presStyleCnt="0"/>
      <dgm:spPr/>
      <dgm:t>
        <a:bodyPr/>
        <a:lstStyle/>
        <a:p>
          <a:endParaRPr lang="fr-FR"/>
        </a:p>
      </dgm:t>
    </dgm:pt>
    <dgm:pt modelId="{023C17F1-2361-4C32-9B1C-27FFA4B35208}" type="pres">
      <dgm:prSet presAssocID="{0EB56FD8-D18E-4FE6-BEF3-19C6CB4BA312}" presName="child3" presStyleLbl="bgAcc1" presStyleIdx="2" presStyleCnt="4" custScaleY="79793" custLinFactNeighborX="3217" custLinFactNeighborY="9114"/>
      <dgm:spPr/>
      <dgm:t>
        <a:bodyPr/>
        <a:lstStyle/>
        <a:p>
          <a:endParaRPr lang="fr-FR"/>
        </a:p>
      </dgm:t>
    </dgm:pt>
    <dgm:pt modelId="{AE7E1C55-7D3C-4F67-8B41-F2C9DBB52291}" type="pres">
      <dgm:prSet presAssocID="{0EB56FD8-D18E-4FE6-BEF3-19C6CB4BA312}" presName="child3Text" presStyleLbl="bgAcc1" presStyleIdx="2" presStyleCnt="4">
        <dgm:presLayoutVars>
          <dgm:bulletEnabled val="1"/>
        </dgm:presLayoutVars>
      </dgm:prSet>
      <dgm:spPr/>
      <dgm:t>
        <a:bodyPr/>
        <a:lstStyle/>
        <a:p>
          <a:endParaRPr lang="fr-FR"/>
        </a:p>
      </dgm:t>
    </dgm:pt>
    <dgm:pt modelId="{E28A035C-F4D7-4C49-A6E9-65FA8AE72664}" type="pres">
      <dgm:prSet presAssocID="{0EB56FD8-D18E-4FE6-BEF3-19C6CB4BA312}" presName="child4group" presStyleCnt="0"/>
      <dgm:spPr/>
      <dgm:t>
        <a:bodyPr/>
        <a:lstStyle/>
        <a:p>
          <a:endParaRPr lang="fr-FR"/>
        </a:p>
      </dgm:t>
    </dgm:pt>
    <dgm:pt modelId="{E17E811D-6A67-412C-A38D-601E719040A0}" type="pres">
      <dgm:prSet presAssocID="{0EB56FD8-D18E-4FE6-BEF3-19C6CB4BA312}" presName="child4" presStyleLbl="bgAcc1" presStyleIdx="3" presStyleCnt="4" custScaleX="114387" custScaleY="53716" custLinFactNeighborX="1017" custLinFactNeighborY="21673"/>
      <dgm:spPr/>
      <dgm:t>
        <a:bodyPr/>
        <a:lstStyle/>
        <a:p>
          <a:endParaRPr lang="fr-FR"/>
        </a:p>
      </dgm:t>
    </dgm:pt>
    <dgm:pt modelId="{E9C4622A-1E67-48B0-8571-5A44A0E9BE84}" type="pres">
      <dgm:prSet presAssocID="{0EB56FD8-D18E-4FE6-BEF3-19C6CB4BA312}" presName="child4Text" presStyleLbl="bgAcc1" presStyleIdx="3" presStyleCnt="4">
        <dgm:presLayoutVars>
          <dgm:bulletEnabled val="1"/>
        </dgm:presLayoutVars>
      </dgm:prSet>
      <dgm:spPr/>
      <dgm:t>
        <a:bodyPr/>
        <a:lstStyle/>
        <a:p>
          <a:endParaRPr lang="fr-FR"/>
        </a:p>
      </dgm:t>
    </dgm:pt>
    <dgm:pt modelId="{E34C1CE0-DAF5-4851-8414-8989AA76424C}" type="pres">
      <dgm:prSet presAssocID="{0EB56FD8-D18E-4FE6-BEF3-19C6CB4BA312}" presName="childPlaceholder" presStyleCnt="0"/>
      <dgm:spPr/>
      <dgm:t>
        <a:bodyPr/>
        <a:lstStyle/>
        <a:p>
          <a:endParaRPr lang="fr-FR"/>
        </a:p>
      </dgm:t>
    </dgm:pt>
    <dgm:pt modelId="{6100BB97-C759-40C1-BC3D-149347B0EB8A}" type="pres">
      <dgm:prSet presAssocID="{0EB56FD8-D18E-4FE6-BEF3-19C6CB4BA312}" presName="circle" presStyleCnt="0"/>
      <dgm:spPr/>
      <dgm:t>
        <a:bodyPr/>
        <a:lstStyle/>
        <a:p>
          <a:endParaRPr lang="fr-FR"/>
        </a:p>
      </dgm:t>
    </dgm:pt>
    <dgm:pt modelId="{1F971F5C-BF60-4D2B-AD2D-1953902A42AE}" type="pres">
      <dgm:prSet presAssocID="{0EB56FD8-D18E-4FE6-BEF3-19C6CB4BA312}" presName="quadrant1" presStyleLbl="node1" presStyleIdx="0" presStyleCnt="4" custLinFactNeighborX="2425" custLinFactNeighborY="-14658">
        <dgm:presLayoutVars>
          <dgm:chMax val="1"/>
          <dgm:bulletEnabled val="1"/>
        </dgm:presLayoutVars>
      </dgm:prSet>
      <dgm:spPr/>
      <dgm:t>
        <a:bodyPr/>
        <a:lstStyle/>
        <a:p>
          <a:endParaRPr lang="fr-FR"/>
        </a:p>
      </dgm:t>
    </dgm:pt>
    <dgm:pt modelId="{95ADB1BD-8D65-4D9D-B7FC-D8392C449A6A}" type="pres">
      <dgm:prSet presAssocID="{0EB56FD8-D18E-4FE6-BEF3-19C6CB4BA312}" presName="quadrant2" presStyleLbl="node1" presStyleIdx="1" presStyleCnt="4" custLinFactNeighborX="4999" custLinFactNeighborY="-13702">
        <dgm:presLayoutVars>
          <dgm:chMax val="1"/>
          <dgm:bulletEnabled val="1"/>
        </dgm:presLayoutVars>
      </dgm:prSet>
      <dgm:spPr/>
      <dgm:t>
        <a:bodyPr/>
        <a:lstStyle/>
        <a:p>
          <a:endParaRPr lang="fr-FR"/>
        </a:p>
      </dgm:t>
    </dgm:pt>
    <dgm:pt modelId="{DFA7DD94-7764-41DE-BCD6-74D11C885239}" type="pres">
      <dgm:prSet presAssocID="{0EB56FD8-D18E-4FE6-BEF3-19C6CB4BA312}" presName="quadrant3" presStyleLbl="node1" presStyleIdx="2" presStyleCnt="4" custLinFactNeighborX="7223" custLinFactNeighborY="3692">
        <dgm:presLayoutVars>
          <dgm:chMax val="1"/>
          <dgm:bulletEnabled val="1"/>
        </dgm:presLayoutVars>
      </dgm:prSet>
      <dgm:spPr/>
      <dgm:t>
        <a:bodyPr/>
        <a:lstStyle/>
        <a:p>
          <a:endParaRPr lang="fr-FR"/>
        </a:p>
      </dgm:t>
    </dgm:pt>
    <dgm:pt modelId="{A567163F-D70B-4365-98C2-898424E914FA}" type="pres">
      <dgm:prSet presAssocID="{0EB56FD8-D18E-4FE6-BEF3-19C6CB4BA312}" presName="quadrant4" presStyleLbl="node1" presStyleIdx="3" presStyleCnt="4" custLinFactNeighborX="2425" custLinFactNeighborY="2504">
        <dgm:presLayoutVars>
          <dgm:chMax val="1"/>
          <dgm:bulletEnabled val="1"/>
        </dgm:presLayoutVars>
      </dgm:prSet>
      <dgm:spPr/>
      <dgm:t>
        <a:bodyPr/>
        <a:lstStyle/>
        <a:p>
          <a:endParaRPr lang="fr-FR"/>
        </a:p>
      </dgm:t>
    </dgm:pt>
    <dgm:pt modelId="{61BA3789-577F-4F49-8183-331F3C1E5AF4}" type="pres">
      <dgm:prSet presAssocID="{0EB56FD8-D18E-4FE6-BEF3-19C6CB4BA312}" presName="quadrantPlaceholder" presStyleCnt="0"/>
      <dgm:spPr/>
      <dgm:t>
        <a:bodyPr/>
        <a:lstStyle/>
        <a:p>
          <a:endParaRPr lang="fr-FR"/>
        </a:p>
      </dgm:t>
    </dgm:pt>
    <dgm:pt modelId="{F3A71BAE-F14B-41BE-A240-2BD854CE9818}" type="pres">
      <dgm:prSet presAssocID="{0EB56FD8-D18E-4FE6-BEF3-19C6CB4BA312}" presName="center1" presStyleLbl="fgShp" presStyleIdx="0" presStyleCnt="2" custScaleX="204472" custScaleY="167783" custLinFactNeighborX="3910" custLinFactNeighborY="-47853">
        <dgm:style>
          <a:lnRef idx="0">
            <a:schemeClr val="accent3"/>
          </a:lnRef>
          <a:fillRef idx="3">
            <a:schemeClr val="accent3"/>
          </a:fillRef>
          <a:effectRef idx="3">
            <a:schemeClr val="accent3"/>
          </a:effectRef>
          <a:fontRef idx="minor">
            <a:schemeClr val="lt1"/>
          </a:fontRef>
        </dgm:style>
      </dgm:prSet>
      <dgm:spPr/>
      <dgm:t>
        <a:bodyPr/>
        <a:lstStyle/>
        <a:p>
          <a:endParaRPr lang="fr-FR"/>
        </a:p>
      </dgm:t>
    </dgm:pt>
    <dgm:pt modelId="{B4656069-5D11-408C-BCFB-C4029DB5546D}" type="pres">
      <dgm:prSet presAssocID="{0EB56FD8-D18E-4FE6-BEF3-19C6CB4BA312}" presName="center2" presStyleLbl="fgShp" presStyleIdx="1" presStyleCnt="2" custAng="0" custScaleX="214402" custScaleY="183090" custLinFactNeighborX="1851" custLinFactNeighborY="15109">
        <dgm:style>
          <a:lnRef idx="0">
            <a:schemeClr val="accent5"/>
          </a:lnRef>
          <a:fillRef idx="3">
            <a:schemeClr val="accent5"/>
          </a:fillRef>
          <a:effectRef idx="3">
            <a:schemeClr val="accent5"/>
          </a:effectRef>
          <a:fontRef idx="minor">
            <a:schemeClr val="lt1"/>
          </a:fontRef>
        </dgm:style>
      </dgm:prSet>
      <dgm:spPr/>
      <dgm:t>
        <a:bodyPr/>
        <a:lstStyle/>
        <a:p>
          <a:endParaRPr lang="fr-FR"/>
        </a:p>
      </dgm:t>
    </dgm:pt>
  </dgm:ptLst>
  <dgm:cxnLst>
    <dgm:cxn modelId="{D8F1E5EF-DE1D-4750-A579-053EE4F2FFE9}" type="presOf" srcId="{F4B16135-477D-4F63-970E-93849CC8B262}" destId="{361E580B-355D-461E-AEBF-155006A10665}" srcOrd="1" destOrd="3" presId="urn:microsoft.com/office/officeart/2005/8/layout/cycle4"/>
    <dgm:cxn modelId="{C39CEEA1-96D9-46AB-8189-FB127A9603B3}" srcId="{22C4090B-B1A8-40AF-8D02-5096B9D02CBC}" destId="{C07C463E-5BE3-4124-BFF7-80D188605292}" srcOrd="0" destOrd="0" parTransId="{503EE34D-FA22-4A2E-A119-338173D5F6CB}" sibTransId="{112C3E74-7B45-45C2-9BA0-C119E1D4CB04}"/>
    <dgm:cxn modelId="{B0EF6E17-BD17-4BAA-8B18-7EF972BDCF60}" type="presOf" srcId="{F4B16135-477D-4F63-970E-93849CC8B262}" destId="{F42FAAAE-69E6-4A7D-B8DB-E6AF4C9817F0}" srcOrd="0" destOrd="3" presId="urn:microsoft.com/office/officeart/2005/8/layout/cycle4"/>
    <dgm:cxn modelId="{7F548EFA-F178-4306-9088-2CB533D9BB44}" type="presOf" srcId="{C07C463E-5BE3-4124-BFF7-80D188605292}" destId="{E9C4622A-1E67-48B0-8571-5A44A0E9BE84}" srcOrd="1" destOrd="0" presId="urn:microsoft.com/office/officeart/2005/8/layout/cycle4"/>
    <dgm:cxn modelId="{D02C5814-AAE4-4D2C-8EFC-B7630882D461}" type="presOf" srcId="{C07C463E-5BE3-4124-BFF7-80D188605292}" destId="{E17E811D-6A67-412C-A38D-601E719040A0}" srcOrd="0" destOrd="0" presId="urn:microsoft.com/office/officeart/2005/8/layout/cycle4"/>
    <dgm:cxn modelId="{E1F38D17-4167-46E2-88BC-151E42396F1B}" type="presOf" srcId="{353C3B26-359B-4F2F-AD14-7B54D5C24AE2}" destId="{AE7E1C55-7D3C-4F67-8B41-F2C9DBB52291}" srcOrd="1" destOrd="2" presId="urn:microsoft.com/office/officeart/2005/8/layout/cycle4"/>
    <dgm:cxn modelId="{F16C57CF-DC2E-42EF-90C8-D02EF5E6FC2D}" type="presOf" srcId="{5ED45B69-06D9-4E27-A139-39DCB446C738}" destId="{839EA035-99D7-41F5-AD70-C2793F406CFB}" srcOrd="1" destOrd="0" presId="urn:microsoft.com/office/officeart/2005/8/layout/cycle4"/>
    <dgm:cxn modelId="{A548DF56-B178-4C16-8DE3-F95DB7BE425F}" type="presOf" srcId="{B76F3EC3-95B1-4C22-A745-9E4706FE8CB4}" destId="{361E580B-355D-461E-AEBF-155006A10665}" srcOrd="1" destOrd="1" presId="urn:microsoft.com/office/officeart/2005/8/layout/cycle4"/>
    <dgm:cxn modelId="{D172B4A2-604F-4AD8-85E4-851671E53086}" type="presOf" srcId="{F2E8555A-4AA2-4C01-A7FF-025414529BB5}" destId="{839EA035-99D7-41F5-AD70-C2793F406CFB}" srcOrd="1" destOrd="2" presId="urn:microsoft.com/office/officeart/2005/8/layout/cycle4"/>
    <dgm:cxn modelId="{390096DF-CC1F-44D4-8D31-2E10FEDBCC91}" srcId="{DB336AB8-DA09-4123-81A7-9D11439C90B2}" destId="{B76F3EC3-95B1-4C22-A745-9E4706FE8CB4}" srcOrd="1" destOrd="0" parTransId="{B400D491-3DD5-4109-AF63-62E47A301032}" sibTransId="{7BEB720A-725E-4504-85EE-7F5E4070D004}"/>
    <dgm:cxn modelId="{CFF5143B-0BD4-41D4-933E-0036AE9D6115}" srcId="{025FDB66-4DF5-4E45-AE9A-0076DA68D3E1}" destId="{F2E8555A-4AA2-4C01-A7FF-025414529BB5}" srcOrd="2" destOrd="0" parTransId="{23C6352D-94A2-4EF5-80AF-DACCB54AE341}" sibTransId="{97C1B477-C77B-44C3-99C9-AC6326972C03}"/>
    <dgm:cxn modelId="{81A227C2-9F2B-4E37-AA6F-68ECBDF1203C}" srcId="{025FDB66-4DF5-4E45-AE9A-0076DA68D3E1}" destId="{AF6732F9-7E83-45CF-9E95-F02AB465FE58}" srcOrd="3" destOrd="0" parTransId="{0E445FA1-6A65-4171-A190-C813293F5260}" sibTransId="{7F29420A-11DE-4FA3-BAD1-86C6AE4EB41E}"/>
    <dgm:cxn modelId="{87575121-9252-42FA-9592-CF041FE9C733}" type="presOf" srcId="{FD358D91-B83D-458C-A8C0-0DF2B4C7C6A6}" destId="{AE7E1C55-7D3C-4F67-8B41-F2C9DBB52291}" srcOrd="1" destOrd="1" presId="urn:microsoft.com/office/officeart/2005/8/layout/cycle4"/>
    <dgm:cxn modelId="{5309E422-0414-4EB4-A6C0-4D8C48AA7367}" srcId="{0EB56FD8-D18E-4FE6-BEF3-19C6CB4BA312}" destId="{22C4090B-B1A8-40AF-8D02-5096B9D02CBC}" srcOrd="3" destOrd="0" parTransId="{059DEF2B-B667-4F86-8B22-4BF1DB58A031}" sibTransId="{28D85017-24CC-4B71-9DE3-327CC022555E}"/>
    <dgm:cxn modelId="{4A00D28A-3B7F-4C62-A4DD-9FC1C907E7D1}" type="presOf" srcId="{5ED45B69-06D9-4E27-A139-39DCB446C738}" destId="{8C97BBF5-0612-4D4F-BAF7-7665EEC3B378}" srcOrd="0" destOrd="0" presId="urn:microsoft.com/office/officeart/2005/8/layout/cycle4"/>
    <dgm:cxn modelId="{CA3D94CB-237F-431B-8B33-4C2286C03DFB}" type="presOf" srcId="{D3230850-A98E-4138-9F3D-586F820758A5}" destId="{F42FAAAE-69E6-4A7D-B8DB-E6AF4C9817F0}" srcOrd="0" destOrd="2" presId="urn:microsoft.com/office/officeart/2005/8/layout/cycle4"/>
    <dgm:cxn modelId="{DB169BB7-8349-4F4C-839D-47B2112DA632}" srcId="{BB564539-4F2D-4609-99B2-4591B354BAD1}" destId="{353C3B26-359B-4F2F-AD14-7B54D5C24AE2}" srcOrd="2" destOrd="0" parTransId="{F509D7FF-2BFA-4994-94DC-9164D9822889}" sibTransId="{975F3660-56A6-44DB-A9D4-325BB5EA3ECE}"/>
    <dgm:cxn modelId="{00413A27-0309-4550-95AB-8EE8AD96B935}" srcId="{BB564539-4F2D-4609-99B2-4591B354BAD1}" destId="{CB82FA9A-AE86-4685-AE62-C0A167E438C6}" srcOrd="0" destOrd="0" parTransId="{3EB531E5-7BC3-4B60-8D07-2075F7E42C73}" sibTransId="{ECB84665-FAD2-4D30-948D-0E4D483792D5}"/>
    <dgm:cxn modelId="{F34CD865-7382-4524-BB67-E1FE1373B5CE}" type="presOf" srcId="{AF6732F9-7E83-45CF-9E95-F02AB465FE58}" destId="{839EA035-99D7-41F5-AD70-C2793F406CFB}" srcOrd="1" destOrd="3" presId="urn:microsoft.com/office/officeart/2005/8/layout/cycle4"/>
    <dgm:cxn modelId="{947DA838-399E-454A-902C-7C09F4324242}" type="presOf" srcId="{F2E8555A-4AA2-4C01-A7FF-025414529BB5}" destId="{8C97BBF5-0612-4D4F-BAF7-7665EEC3B378}" srcOrd="0" destOrd="2" presId="urn:microsoft.com/office/officeart/2005/8/layout/cycle4"/>
    <dgm:cxn modelId="{DC5C2460-5909-4B7D-8668-8511B9355FD7}" type="presOf" srcId="{CC36622B-00E4-446A-954B-E7F980E20FD7}" destId="{8C97BBF5-0612-4D4F-BAF7-7665EEC3B378}" srcOrd="0" destOrd="1" presId="urn:microsoft.com/office/officeart/2005/8/layout/cycle4"/>
    <dgm:cxn modelId="{F5C61828-8627-4959-A78E-A192E730CC56}" type="presOf" srcId="{CB82FA9A-AE86-4685-AE62-C0A167E438C6}" destId="{023C17F1-2361-4C32-9B1C-27FFA4B35208}" srcOrd="0" destOrd="0" presId="urn:microsoft.com/office/officeart/2005/8/layout/cycle4"/>
    <dgm:cxn modelId="{408132CD-66B8-4369-98B1-9F7932C94FD6}" type="presOf" srcId="{FD358D91-B83D-458C-A8C0-0DF2B4C7C6A6}" destId="{023C17F1-2361-4C32-9B1C-27FFA4B35208}" srcOrd="0" destOrd="1" presId="urn:microsoft.com/office/officeart/2005/8/layout/cycle4"/>
    <dgm:cxn modelId="{23837AE1-D9A3-479B-B17C-CFAD41F91F12}" type="presOf" srcId="{662D3412-78C7-40C9-AA1E-D535FF722603}" destId="{361E580B-355D-461E-AEBF-155006A10665}" srcOrd="1" destOrd="0" presId="urn:microsoft.com/office/officeart/2005/8/layout/cycle4"/>
    <dgm:cxn modelId="{DC40E31C-9CE2-4135-8CB3-EB6BD3B67D62}" type="presOf" srcId="{CB82FA9A-AE86-4685-AE62-C0A167E438C6}" destId="{AE7E1C55-7D3C-4F67-8B41-F2C9DBB52291}" srcOrd="1" destOrd="0" presId="urn:microsoft.com/office/officeart/2005/8/layout/cycle4"/>
    <dgm:cxn modelId="{29C27DD0-F247-4453-A2C8-6570A777DAED}" type="presOf" srcId="{DB336AB8-DA09-4123-81A7-9D11439C90B2}" destId="{95ADB1BD-8D65-4D9D-B7FC-D8392C449A6A}" srcOrd="0" destOrd="0" presId="urn:microsoft.com/office/officeart/2005/8/layout/cycle4"/>
    <dgm:cxn modelId="{A6ABF7A0-4C1D-4268-8D4C-4614D36F86CE}" type="presOf" srcId="{22C4090B-B1A8-40AF-8D02-5096B9D02CBC}" destId="{A567163F-D70B-4365-98C2-898424E914FA}" srcOrd="0" destOrd="0" presId="urn:microsoft.com/office/officeart/2005/8/layout/cycle4"/>
    <dgm:cxn modelId="{BD4923C0-5DCF-4BE7-A0D3-A06CB4C905AC}" srcId="{0EB56FD8-D18E-4FE6-BEF3-19C6CB4BA312}" destId="{025FDB66-4DF5-4E45-AE9A-0076DA68D3E1}" srcOrd="0" destOrd="0" parTransId="{3C7846F2-89F6-4B5F-9588-63133FE2606B}" sibTransId="{28689E5E-C859-4448-9F14-FEEA3A9D060F}"/>
    <dgm:cxn modelId="{1054EC74-1C8E-4E35-9419-EE1ED8CB9605}" type="presOf" srcId="{37E76ED1-672E-4D95-804D-2BDB2F8ADD18}" destId="{E9C4622A-1E67-48B0-8571-5A44A0E9BE84}" srcOrd="1" destOrd="1" presId="urn:microsoft.com/office/officeart/2005/8/layout/cycle4"/>
    <dgm:cxn modelId="{ACB14FBC-EC3E-48C5-9DDF-925763B70B3A}" type="presOf" srcId="{AF6732F9-7E83-45CF-9E95-F02AB465FE58}" destId="{8C97BBF5-0612-4D4F-BAF7-7665EEC3B378}" srcOrd="0" destOrd="3" presId="urn:microsoft.com/office/officeart/2005/8/layout/cycle4"/>
    <dgm:cxn modelId="{AEFE874B-2E73-4100-B268-984FB89C687C}" srcId="{0EB56FD8-D18E-4FE6-BEF3-19C6CB4BA312}" destId="{BB564539-4F2D-4609-99B2-4591B354BAD1}" srcOrd="2" destOrd="0" parTransId="{F3CA0E9E-024E-4157-8084-F38EEC468B01}" sibTransId="{D23D0577-80B2-4F41-A957-E47A3577F730}"/>
    <dgm:cxn modelId="{8E3292AE-1425-474C-BD3D-926EC6042D9A}" srcId="{025FDB66-4DF5-4E45-AE9A-0076DA68D3E1}" destId="{CC36622B-00E4-446A-954B-E7F980E20FD7}" srcOrd="1" destOrd="0" parTransId="{ED48C8E9-3B6E-4E0E-B9C7-4C3C17BCDD30}" sibTransId="{F9261EE7-0F7F-4F38-A1AF-306361EB1E43}"/>
    <dgm:cxn modelId="{C8069395-687A-414F-B16D-27C1554119BC}" srcId="{DB336AB8-DA09-4123-81A7-9D11439C90B2}" destId="{662D3412-78C7-40C9-AA1E-D535FF722603}" srcOrd="0" destOrd="0" parTransId="{28C04370-0624-43A8-AFE4-B6798902E6C1}" sibTransId="{6CE62CA0-0E08-4382-B8A4-6415A5FBE2E9}"/>
    <dgm:cxn modelId="{EE85F746-56F6-41CE-BE62-9DE67BB5A342}" type="presOf" srcId="{662D3412-78C7-40C9-AA1E-D535FF722603}" destId="{F42FAAAE-69E6-4A7D-B8DB-E6AF4C9817F0}" srcOrd="0" destOrd="0" presId="urn:microsoft.com/office/officeart/2005/8/layout/cycle4"/>
    <dgm:cxn modelId="{E9C36753-0CCD-4EDA-BB24-467A1DE43CAE}" type="presOf" srcId="{D3230850-A98E-4138-9F3D-586F820758A5}" destId="{361E580B-355D-461E-AEBF-155006A10665}" srcOrd="1" destOrd="2" presId="urn:microsoft.com/office/officeart/2005/8/layout/cycle4"/>
    <dgm:cxn modelId="{2DC1B98E-22C3-413E-B4B0-2817D93CF197}" type="presOf" srcId="{668C0E73-CCFC-4A74-AD75-5C8FC6C537B0}" destId="{F42FAAAE-69E6-4A7D-B8DB-E6AF4C9817F0}" srcOrd="0" destOrd="4" presId="urn:microsoft.com/office/officeart/2005/8/layout/cycle4"/>
    <dgm:cxn modelId="{3BC7980C-0039-4154-A0F1-549A392DE20D}" type="presOf" srcId="{37E76ED1-672E-4D95-804D-2BDB2F8ADD18}" destId="{E17E811D-6A67-412C-A38D-601E719040A0}" srcOrd="0" destOrd="1" presId="urn:microsoft.com/office/officeart/2005/8/layout/cycle4"/>
    <dgm:cxn modelId="{86B08503-FC51-4148-8F47-F8AAD6185C1B}" srcId="{22C4090B-B1A8-40AF-8D02-5096B9D02CBC}" destId="{37E76ED1-672E-4D95-804D-2BDB2F8ADD18}" srcOrd="1" destOrd="0" parTransId="{35BF99CF-8B15-4F10-90DD-10446EFF8548}" sibTransId="{CFCD5790-9BBC-4FFA-9CEC-48B619BB9B52}"/>
    <dgm:cxn modelId="{A52F777D-AFB2-4955-BC0F-EEF162EF8D06}" type="presOf" srcId="{668C0E73-CCFC-4A74-AD75-5C8FC6C537B0}" destId="{361E580B-355D-461E-AEBF-155006A10665}" srcOrd="1" destOrd="4" presId="urn:microsoft.com/office/officeart/2005/8/layout/cycle4"/>
    <dgm:cxn modelId="{CE40D593-6175-49C2-B8F9-36C4B6CFDDF8}" srcId="{025FDB66-4DF5-4E45-AE9A-0076DA68D3E1}" destId="{5ED45B69-06D9-4E27-A139-39DCB446C738}" srcOrd="0" destOrd="0" parTransId="{8D86E053-0FE2-4372-A628-EA6D94B255A4}" sibTransId="{D47C55F7-1537-4A45-A3B5-45AD1DFB746F}"/>
    <dgm:cxn modelId="{7F5E1CB5-A900-4773-BE70-3EDD8A034708}" type="presOf" srcId="{BB564539-4F2D-4609-99B2-4591B354BAD1}" destId="{DFA7DD94-7764-41DE-BCD6-74D11C885239}" srcOrd="0" destOrd="0" presId="urn:microsoft.com/office/officeart/2005/8/layout/cycle4"/>
    <dgm:cxn modelId="{00E2E81E-FDDF-4D85-AE8B-A5262ED84CB2}" type="presOf" srcId="{0EB56FD8-D18E-4FE6-BEF3-19C6CB4BA312}" destId="{004A6D16-795E-48C4-ABCB-8074AD37077C}" srcOrd="0" destOrd="0" presId="urn:microsoft.com/office/officeart/2005/8/layout/cycle4"/>
    <dgm:cxn modelId="{1E7CD8C8-7798-41A7-BFFC-48C3C8473EBD}" type="presOf" srcId="{353C3B26-359B-4F2F-AD14-7B54D5C24AE2}" destId="{023C17F1-2361-4C32-9B1C-27FFA4B35208}" srcOrd="0" destOrd="2" presId="urn:microsoft.com/office/officeart/2005/8/layout/cycle4"/>
    <dgm:cxn modelId="{AD863CA1-9872-4962-AFE7-FB04FBA69FB0}" type="presOf" srcId="{B76F3EC3-95B1-4C22-A745-9E4706FE8CB4}" destId="{F42FAAAE-69E6-4A7D-B8DB-E6AF4C9817F0}" srcOrd="0" destOrd="1" presId="urn:microsoft.com/office/officeart/2005/8/layout/cycle4"/>
    <dgm:cxn modelId="{F6810448-3ED7-4D3D-B640-B2605019D599}" type="presOf" srcId="{025FDB66-4DF5-4E45-AE9A-0076DA68D3E1}" destId="{1F971F5C-BF60-4D2B-AD2D-1953902A42AE}" srcOrd="0" destOrd="0" presId="urn:microsoft.com/office/officeart/2005/8/layout/cycle4"/>
    <dgm:cxn modelId="{414F5F3A-7014-484B-A366-0F9BC34F3C82}" srcId="{DB336AB8-DA09-4123-81A7-9D11439C90B2}" destId="{F4B16135-477D-4F63-970E-93849CC8B262}" srcOrd="3" destOrd="0" parTransId="{072737C9-E24B-49CB-8BE9-2BF71B9A3625}" sibTransId="{9D029AEC-8390-414E-B965-2971FCCFE895}"/>
    <dgm:cxn modelId="{229C9097-F062-43A8-9C0F-254E541FFF78}" srcId="{0EB56FD8-D18E-4FE6-BEF3-19C6CB4BA312}" destId="{DB336AB8-DA09-4123-81A7-9D11439C90B2}" srcOrd="1" destOrd="0" parTransId="{4E1C2C12-6753-470B-8DDC-AAD7776596AC}" sibTransId="{4038FDB1-8142-4FD7-8136-8B9FFF266F5C}"/>
    <dgm:cxn modelId="{F49C3E80-9B8A-4374-BA86-C958AD6048E5}" srcId="{BB564539-4F2D-4609-99B2-4591B354BAD1}" destId="{FD358D91-B83D-458C-A8C0-0DF2B4C7C6A6}" srcOrd="1" destOrd="0" parTransId="{8959253B-7E20-4E0C-8CCF-A5DA0389EC48}" sibTransId="{CB563509-D2A9-4439-808F-E067F8ADECC4}"/>
    <dgm:cxn modelId="{37CD44B1-40D9-45F0-95EE-D7D5D3C5CB03}" srcId="{DB336AB8-DA09-4123-81A7-9D11439C90B2}" destId="{668C0E73-CCFC-4A74-AD75-5C8FC6C537B0}" srcOrd="4" destOrd="0" parTransId="{333D420F-3F58-44C7-B962-1FA9BD9F5407}" sibTransId="{4C0F02D0-5AEE-4D28-B4DC-70FE88A2A5E6}"/>
    <dgm:cxn modelId="{1A5A2A46-82A1-4551-9A0A-A1F81C47209E}" srcId="{DB336AB8-DA09-4123-81A7-9D11439C90B2}" destId="{D3230850-A98E-4138-9F3D-586F820758A5}" srcOrd="2" destOrd="0" parTransId="{1FF5907D-8F28-48E8-BD04-A540C50C7C98}" sibTransId="{98128341-FAE5-4AD3-B5CC-9419871D8EF2}"/>
    <dgm:cxn modelId="{A9890B9C-C3CF-4B92-A2D5-8A59C162BD17}" type="presOf" srcId="{CC36622B-00E4-446A-954B-E7F980E20FD7}" destId="{839EA035-99D7-41F5-AD70-C2793F406CFB}" srcOrd="1" destOrd="1" presId="urn:microsoft.com/office/officeart/2005/8/layout/cycle4"/>
    <dgm:cxn modelId="{D5B8F3DF-8059-4BC6-9293-BEA3D97DE307}" type="presParOf" srcId="{004A6D16-795E-48C4-ABCB-8074AD37077C}" destId="{47ECBAE9-3AE9-44AC-9560-4D17FED0AC27}" srcOrd="0" destOrd="0" presId="urn:microsoft.com/office/officeart/2005/8/layout/cycle4"/>
    <dgm:cxn modelId="{CED6F85F-203F-4A9E-A604-33B88990456A}" type="presParOf" srcId="{47ECBAE9-3AE9-44AC-9560-4D17FED0AC27}" destId="{205BA6A8-0CF3-4CFB-A8EB-651E56F181A8}" srcOrd="0" destOrd="0" presId="urn:microsoft.com/office/officeart/2005/8/layout/cycle4"/>
    <dgm:cxn modelId="{EF291914-D257-4279-868E-2817A577F86F}" type="presParOf" srcId="{205BA6A8-0CF3-4CFB-A8EB-651E56F181A8}" destId="{8C97BBF5-0612-4D4F-BAF7-7665EEC3B378}" srcOrd="0" destOrd="0" presId="urn:microsoft.com/office/officeart/2005/8/layout/cycle4"/>
    <dgm:cxn modelId="{B106D20E-B7A8-4050-8DCF-38FA105C53B1}" type="presParOf" srcId="{205BA6A8-0CF3-4CFB-A8EB-651E56F181A8}" destId="{839EA035-99D7-41F5-AD70-C2793F406CFB}" srcOrd="1" destOrd="0" presId="urn:microsoft.com/office/officeart/2005/8/layout/cycle4"/>
    <dgm:cxn modelId="{91C13397-BACB-4085-BC58-8A5EF580B613}" type="presParOf" srcId="{47ECBAE9-3AE9-44AC-9560-4D17FED0AC27}" destId="{D85486D8-8EC2-4344-97F1-F3B29F822D0C}" srcOrd="1" destOrd="0" presId="urn:microsoft.com/office/officeart/2005/8/layout/cycle4"/>
    <dgm:cxn modelId="{8B6A9928-9056-4C2D-912E-679DB8621754}" type="presParOf" srcId="{D85486D8-8EC2-4344-97F1-F3B29F822D0C}" destId="{F42FAAAE-69E6-4A7D-B8DB-E6AF4C9817F0}" srcOrd="0" destOrd="0" presId="urn:microsoft.com/office/officeart/2005/8/layout/cycle4"/>
    <dgm:cxn modelId="{5B977A6D-1ED0-4E2D-8A22-52CBA385D00E}" type="presParOf" srcId="{D85486D8-8EC2-4344-97F1-F3B29F822D0C}" destId="{361E580B-355D-461E-AEBF-155006A10665}" srcOrd="1" destOrd="0" presId="urn:microsoft.com/office/officeart/2005/8/layout/cycle4"/>
    <dgm:cxn modelId="{F4A60D1E-6C68-4CCC-9D08-5734C2D89DC2}" type="presParOf" srcId="{47ECBAE9-3AE9-44AC-9560-4D17FED0AC27}" destId="{579C7834-3065-4479-B154-75628A799083}" srcOrd="2" destOrd="0" presId="urn:microsoft.com/office/officeart/2005/8/layout/cycle4"/>
    <dgm:cxn modelId="{F93C4CA9-AEA7-46EF-AB34-5CEFFF9B3B10}" type="presParOf" srcId="{579C7834-3065-4479-B154-75628A799083}" destId="{023C17F1-2361-4C32-9B1C-27FFA4B35208}" srcOrd="0" destOrd="0" presId="urn:microsoft.com/office/officeart/2005/8/layout/cycle4"/>
    <dgm:cxn modelId="{A1D0D346-5015-4E28-B64B-8E9EFD3D64A4}" type="presParOf" srcId="{579C7834-3065-4479-B154-75628A799083}" destId="{AE7E1C55-7D3C-4F67-8B41-F2C9DBB52291}" srcOrd="1" destOrd="0" presId="urn:microsoft.com/office/officeart/2005/8/layout/cycle4"/>
    <dgm:cxn modelId="{A9088A3F-660F-4E33-9C37-7E5A4FF183B5}" type="presParOf" srcId="{47ECBAE9-3AE9-44AC-9560-4D17FED0AC27}" destId="{E28A035C-F4D7-4C49-A6E9-65FA8AE72664}" srcOrd="3" destOrd="0" presId="urn:microsoft.com/office/officeart/2005/8/layout/cycle4"/>
    <dgm:cxn modelId="{911C919D-85AE-47F9-9754-35D4D7C9C6E0}" type="presParOf" srcId="{E28A035C-F4D7-4C49-A6E9-65FA8AE72664}" destId="{E17E811D-6A67-412C-A38D-601E719040A0}" srcOrd="0" destOrd="0" presId="urn:microsoft.com/office/officeart/2005/8/layout/cycle4"/>
    <dgm:cxn modelId="{67881AE8-94F2-456C-BCE4-F1B08E344EBD}" type="presParOf" srcId="{E28A035C-F4D7-4C49-A6E9-65FA8AE72664}" destId="{E9C4622A-1E67-48B0-8571-5A44A0E9BE84}" srcOrd="1" destOrd="0" presId="urn:microsoft.com/office/officeart/2005/8/layout/cycle4"/>
    <dgm:cxn modelId="{DF68228B-EFA7-4F9B-9D9E-C527F3C8683E}" type="presParOf" srcId="{47ECBAE9-3AE9-44AC-9560-4D17FED0AC27}" destId="{E34C1CE0-DAF5-4851-8414-8989AA76424C}" srcOrd="4" destOrd="0" presId="urn:microsoft.com/office/officeart/2005/8/layout/cycle4"/>
    <dgm:cxn modelId="{1E14A2A3-C855-466A-A290-A4E7D959AC76}" type="presParOf" srcId="{004A6D16-795E-48C4-ABCB-8074AD37077C}" destId="{6100BB97-C759-40C1-BC3D-149347B0EB8A}" srcOrd="1" destOrd="0" presId="urn:microsoft.com/office/officeart/2005/8/layout/cycle4"/>
    <dgm:cxn modelId="{CB1F57E9-D807-4662-B53E-305585118DA0}" type="presParOf" srcId="{6100BB97-C759-40C1-BC3D-149347B0EB8A}" destId="{1F971F5C-BF60-4D2B-AD2D-1953902A42AE}" srcOrd="0" destOrd="0" presId="urn:microsoft.com/office/officeart/2005/8/layout/cycle4"/>
    <dgm:cxn modelId="{3E51D7AC-A79B-4E15-B824-A53C3BB95CE4}" type="presParOf" srcId="{6100BB97-C759-40C1-BC3D-149347B0EB8A}" destId="{95ADB1BD-8D65-4D9D-B7FC-D8392C449A6A}" srcOrd="1" destOrd="0" presId="urn:microsoft.com/office/officeart/2005/8/layout/cycle4"/>
    <dgm:cxn modelId="{51B59EEF-E6EF-42D3-AF08-F127D068DA0A}" type="presParOf" srcId="{6100BB97-C759-40C1-BC3D-149347B0EB8A}" destId="{DFA7DD94-7764-41DE-BCD6-74D11C885239}" srcOrd="2" destOrd="0" presId="urn:microsoft.com/office/officeart/2005/8/layout/cycle4"/>
    <dgm:cxn modelId="{AF76C621-C9DC-42E6-8892-3E7E2B8B9332}" type="presParOf" srcId="{6100BB97-C759-40C1-BC3D-149347B0EB8A}" destId="{A567163F-D70B-4365-98C2-898424E914FA}" srcOrd="3" destOrd="0" presId="urn:microsoft.com/office/officeart/2005/8/layout/cycle4"/>
    <dgm:cxn modelId="{3BA5CF86-3B1A-4141-8C5E-D2EB0687A4E8}" type="presParOf" srcId="{6100BB97-C759-40C1-BC3D-149347B0EB8A}" destId="{61BA3789-577F-4F49-8183-331F3C1E5AF4}" srcOrd="4" destOrd="0" presId="urn:microsoft.com/office/officeart/2005/8/layout/cycle4"/>
    <dgm:cxn modelId="{1B3C30E0-C0C5-4E0B-AC8C-FCBEC0544AEE}" type="presParOf" srcId="{004A6D16-795E-48C4-ABCB-8074AD37077C}" destId="{F3A71BAE-F14B-41BE-A240-2BD854CE9818}" srcOrd="2" destOrd="0" presId="urn:microsoft.com/office/officeart/2005/8/layout/cycle4"/>
    <dgm:cxn modelId="{EA5DADFC-13F0-4611-90A0-6D484E685E34}" type="presParOf" srcId="{004A6D16-795E-48C4-ABCB-8074AD37077C}" destId="{B4656069-5D11-408C-BCFB-C4029DB5546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7A1B4C-366D-4221-AF73-C4D22F30DB17}" type="doc">
      <dgm:prSet loTypeId="urn:microsoft.com/office/officeart/2005/8/layout/vList5" loCatId="list" qsTypeId="urn:microsoft.com/office/officeart/2005/8/quickstyle/3d7" qsCatId="3D" csTypeId="urn:microsoft.com/office/officeart/2005/8/colors/colorful2" csCatId="colorful" phldr="1"/>
      <dgm:spPr/>
      <dgm:t>
        <a:bodyPr/>
        <a:lstStyle/>
        <a:p>
          <a:endParaRPr lang="fr-FR"/>
        </a:p>
      </dgm:t>
    </dgm:pt>
    <dgm:pt modelId="{8AE14327-7049-4198-840E-B391CB1BC480}">
      <dgm:prSet phldrT="[Texte]"/>
      <dgm:spPr/>
      <dgm:t>
        <a:bodyPr/>
        <a:lstStyle/>
        <a:p>
          <a:r>
            <a:rPr lang="fr-FR" dirty="0" smtClean="0"/>
            <a:t>1</a:t>
          </a:r>
          <a:endParaRPr lang="fr-FR" dirty="0"/>
        </a:p>
      </dgm:t>
    </dgm:pt>
    <dgm:pt modelId="{CFDDDA77-DB86-4082-98E8-5B45F98FD46A}" type="parTrans" cxnId="{95B86EC1-8559-4568-AF06-0675CDF21ADC}">
      <dgm:prSet/>
      <dgm:spPr/>
      <dgm:t>
        <a:bodyPr/>
        <a:lstStyle/>
        <a:p>
          <a:endParaRPr lang="fr-FR"/>
        </a:p>
      </dgm:t>
    </dgm:pt>
    <dgm:pt modelId="{185D6764-EDB7-4084-AD4F-B4B609DC6869}" type="sibTrans" cxnId="{95B86EC1-8559-4568-AF06-0675CDF21ADC}">
      <dgm:prSet/>
      <dgm:spPr/>
      <dgm:t>
        <a:bodyPr/>
        <a:lstStyle/>
        <a:p>
          <a:endParaRPr lang="fr-FR"/>
        </a:p>
      </dgm:t>
    </dgm:pt>
    <dgm:pt modelId="{7A1CC145-30ED-4ED4-A174-8E92F0FB1E4F}">
      <dgm:prSet phldrT="[Texte]"/>
      <dgm:spPr/>
      <dgm:t>
        <a:bodyPr/>
        <a:lstStyle/>
        <a:p>
          <a:r>
            <a:rPr lang="fr-FR" dirty="0" smtClean="0"/>
            <a:t>Quels échanges avec notre écosystème naturel permettent une vie plus saine ?</a:t>
          </a:r>
          <a:endParaRPr lang="fr-FR" dirty="0"/>
        </a:p>
      </dgm:t>
    </dgm:pt>
    <dgm:pt modelId="{7AA47C9C-2356-4161-AB14-5983A4F70871}" type="parTrans" cxnId="{380E3AEA-BFB3-42FE-A970-85737F988861}">
      <dgm:prSet/>
      <dgm:spPr/>
      <dgm:t>
        <a:bodyPr/>
        <a:lstStyle/>
        <a:p>
          <a:endParaRPr lang="fr-FR"/>
        </a:p>
      </dgm:t>
    </dgm:pt>
    <dgm:pt modelId="{98E5601D-0A5A-41CE-A728-1F9A2D8DAF34}" type="sibTrans" cxnId="{380E3AEA-BFB3-42FE-A970-85737F988861}">
      <dgm:prSet/>
      <dgm:spPr/>
      <dgm:t>
        <a:bodyPr/>
        <a:lstStyle/>
        <a:p>
          <a:endParaRPr lang="fr-FR"/>
        </a:p>
      </dgm:t>
    </dgm:pt>
    <dgm:pt modelId="{E8808DA7-F414-45E4-BE6D-7869A9D7B586}">
      <dgm:prSet phldrT="[Texte]"/>
      <dgm:spPr/>
      <dgm:t>
        <a:bodyPr/>
        <a:lstStyle/>
        <a:p>
          <a:r>
            <a:rPr lang="fr-FR" dirty="0" smtClean="0"/>
            <a:t>2</a:t>
          </a:r>
          <a:endParaRPr lang="fr-FR" dirty="0"/>
        </a:p>
      </dgm:t>
    </dgm:pt>
    <dgm:pt modelId="{53F876A3-CC6E-44BD-BF6C-A73B09C52366}" type="parTrans" cxnId="{63079C54-F52B-4995-BA75-6FB89E0431D1}">
      <dgm:prSet/>
      <dgm:spPr/>
      <dgm:t>
        <a:bodyPr/>
        <a:lstStyle/>
        <a:p>
          <a:endParaRPr lang="fr-FR"/>
        </a:p>
      </dgm:t>
    </dgm:pt>
    <dgm:pt modelId="{423E908D-3F03-46C9-9A38-6C387CB928C5}" type="sibTrans" cxnId="{63079C54-F52B-4995-BA75-6FB89E0431D1}">
      <dgm:prSet/>
      <dgm:spPr/>
      <dgm:t>
        <a:bodyPr/>
        <a:lstStyle/>
        <a:p>
          <a:endParaRPr lang="fr-FR"/>
        </a:p>
      </dgm:t>
    </dgm:pt>
    <dgm:pt modelId="{058BE3B6-59DF-477A-BA74-6C3641D75A38}">
      <dgm:prSet phldrT="[Texte]"/>
      <dgm:spPr/>
      <dgm:t>
        <a:bodyPr/>
        <a:lstStyle/>
        <a:p>
          <a:r>
            <a:rPr lang="fr-FR" dirty="0" smtClean="0"/>
            <a:t>Quels échanges avec notre écosystème familial et socio-culturel permettent une existence plus épanouie et plus riche ?</a:t>
          </a:r>
          <a:endParaRPr lang="fr-FR" dirty="0"/>
        </a:p>
      </dgm:t>
    </dgm:pt>
    <dgm:pt modelId="{D84A3A08-8B86-4524-8C8A-63D8B6EA08E1}" type="parTrans" cxnId="{28F6C415-91D9-40C2-92D2-D1787141CB29}">
      <dgm:prSet/>
      <dgm:spPr/>
      <dgm:t>
        <a:bodyPr/>
        <a:lstStyle/>
        <a:p>
          <a:endParaRPr lang="fr-FR"/>
        </a:p>
      </dgm:t>
    </dgm:pt>
    <dgm:pt modelId="{C0569AE0-D76E-4A02-AAD6-59DFF3EB4016}" type="sibTrans" cxnId="{28F6C415-91D9-40C2-92D2-D1787141CB29}">
      <dgm:prSet/>
      <dgm:spPr/>
      <dgm:t>
        <a:bodyPr/>
        <a:lstStyle/>
        <a:p>
          <a:endParaRPr lang="fr-FR"/>
        </a:p>
      </dgm:t>
    </dgm:pt>
    <dgm:pt modelId="{3CBCEE83-9B36-46EA-807E-410D60EC0186}">
      <dgm:prSet phldrT="[Texte]"/>
      <dgm:spPr/>
      <dgm:t>
        <a:bodyPr/>
        <a:lstStyle/>
        <a:p>
          <a:r>
            <a:rPr lang="fr-FR" dirty="0" smtClean="0"/>
            <a:t>3</a:t>
          </a:r>
          <a:endParaRPr lang="fr-FR" dirty="0"/>
        </a:p>
      </dgm:t>
    </dgm:pt>
    <dgm:pt modelId="{7AF73888-A9C1-4299-A85D-2A7123406ACE}" type="parTrans" cxnId="{93868D32-D2B7-4325-996B-696461B20411}">
      <dgm:prSet/>
      <dgm:spPr/>
      <dgm:t>
        <a:bodyPr/>
        <a:lstStyle/>
        <a:p>
          <a:endParaRPr lang="fr-FR"/>
        </a:p>
      </dgm:t>
    </dgm:pt>
    <dgm:pt modelId="{0DCE7B25-6496-4E29-85FD-3F8F4B0C8D8F}" type="sibTrans" cxnId="{93868D32-D2B7-4325-996B-696461B20411}">
      <dgm:prSet/>
      <dgm:spPr/>
      <dgm:t>
        <a:bodyPr/>
        <a:lstStyle/>
        <a:p>
          <a:endParaRPr lang="fr-FR"/>
        </a:p>
      </dgm:t>
    </dgm:pt>
    <dgm:pt modelId="{DD36D2FD-3504-4E2C-A2E9-C5ACAA992AC5}">
      <dgm:prSet phldrT="[Texte]"/>
      <dgm:spPr/>
      <dgm:t>
        <a:bodyPr/>
        <a:lstStyle/>
        <a:p>
          <a:r>
            <a:rPr lang="fr-FR" dirty="0" smtClean="0"/>
            <a:t>Quels échanges avec notre écosystème spirituel peuvent guider l’âme vers son salut ?  </a:t>
          </a:r>
          <a:endParaRPr lang="fr-FR" dirty="0"/>
        </a:p>
      </dgm:t>
    </dgm:pt>
    <dgm:pt modelId="{79C0859B-0BFD-4B8F-852E-86A2A78456D6}" type="parTrans" cxnId="{6B961672-14D9-4830-89A4-2D3180B2B327}">
      <dgm:prSet/>
      <dgm:spPr/>
      <dgm:t>
        <a:bodyPr/>
        <a:lstStyle/>
        <a:p>
          <a:endParaRPr lang="fr-FR"/>
        </a:p>
      </dgm:t>
    </dgm:pt>
    <dgm:pt modelId="{B06A58E5-95AB-4E3A-806D-11DBA9F2B1F0}" type="sibTrans" cxnId="{6B961672-14D9-4830-89A4-2D3180B2B327}">
      <dgm:prSet/>
      <dgm:spPr/>
      <dgm:t>
        <a:bodyPr/>
        <a:lstStyle/>
        <a:p>
          <a:endParaRPr lang="fr-FR"/>
        </a:p>
      </dgm:t>
    </dgm:pt>
    <dgm:pt modelId="{F6B6AE8B-C5F3-41FB-899F-0749EA020C62}" type="pres">
      <dgm:prSet presAssocID="{007A1B4C-366D-4221-AF73-C4D22F30DB17}" presName="Name0" presStyleCnt="0">
        <dgm:presLayoutVars>
          <dgm:dir/>
          <dgm:animLvl val="lvl"/>
          <dgm:resizeHandles val="exact"/>
        </dgm:presLayoutVars>
      </dgm:prSet>
      <dgm:spPr/>
      <dgm:t>
        <a:bodyPr/>
        <a:lstStyle/>
        <a:p>
          <a:endParaRPr lang="fr-FR"/>
        </a:p>
      </dgm:t>
    </dgm:pt>
    <dgm:pt modelId="{933F999C-CE59-4F8F-99C8-213C4DBCF81F}" type="pres">
      <dgm:prSet presAssocID="{8AE14327-7049-4198-840E-B391CB1BC480}" presName="linNode" presStyleCnt="0"/>
      <dgm:spPr/>
      <dgm:t>
        <a:bodyPr/>
        <a:lstStyle/>
        <a:p>
          <a:endParaRPr lang="fr-FR"/>
        </a:p>
      </dgm:t>
    </dgm:pt>
    <dgm:pt modelId="{6C8BDC94-87D5-4692-A9FB-CF361077A200}" type="pres">
      <dgm:prSet presAssocID="{8AE14327-7049-4198-840E-B391CB1BC480}" presName="parentText" presStyleLbl="node1" presStyleIdx="0" presStyleCnt="3" custScaleX="49393">
        <dgm:presLayoutVars>
          <dgm:chMax val="1"/>
          <dgm:bulletEnabled val="1"/>
        </dgm:presLayoutVars>
      </dgm:prSet>
      <dgm:spPr/>
      <dgm:t>
        <a:bodyPr/>
        <a:lstStyle/>
        <a:p>
          <a:endParaRPr lang="fr-FR"/>
        </a:p>
      </dgm:t>
    </dgm:pt>
    <dgm:pt modelId="{8B28420A-2A74-430A-9E0B-A4E9F88A13E9}" type="pres">
      <dgm:prSet presAssocID="{8AE14327-7049-4198-840E-B391CB1BC480}" presName="descendantText" presStyleLbl="alignAccFollowNode1" presStyleIdx="0" presStyleCnt="3" custScaleX="161330">
        <dgm:presLayoutVars>
          <dgm:bulletEnabled val="1"/>
        </dgm:presLayoutVars>
      </dgm:prSet>
      <dgm:spPr/>
      <dgm:t>
        <a:bodyPr/>
        <a:lstStyle/>
        <a:p>
          <a:endParaRPr lang="fr-FR"/>
        </a:p>
      </dgm:t>
    </dgm:pt>
    <dgm:pt modelId="{A6EF9CA7-FB6B-4014-ADF7-4E674A438D6C}" type="pres">
      <dgm:prSet presAssocID="{185D6764-EDB7-4084-AD4F-B4B609DC6869}" presName="sp" presStyleCnt="0"/>
      <dgm:spPr/>
      <dgm:t>
        <a:bodyPr/>
        <a:lstStyle/>
        <a:p>
          <a:endParaRPr lang="fr-FR"/>
        </a:p>
      </dgm:t>
    </dgm:pt>
    <dgm:pt modelId="{2F74C565-39EE-4FEC-81D8-4F1EB210F776}" type="pres">
      <dgm:prSet presAssocID="{E8808DA7-F414-45E4-BE6D-7869A9D7B586}" presName="linNode" presStyleCnt="0"/>
      <dgm:spPr/>
      <dgm:t>
        <a:bodyPr/>
        <a:lstStyle/>
        <a:p>
          <a:endParaRPr lang="fr-FR"/>
        </a:p>
      </dgm:t>
    </dgm:pt>
    <dgm:pt modelId="{42F230D1-4D1C-432E-BE2D-3ECF942875A8}" type="pres">
      <dgm:prSet presAssocID="{E8808DA7-F414-45E4-BE6D-7869A9D7B586}" presName="parentText" presStyleLbl="node1" presStyleIdx="1" presStyleCnt="3" custScaleX="40056">
        <dgm:presLayoutVars>
          <dgm:chMax val="1"/>
          <dgm:bulletEnabled val="1"/>
        </dgm:presLayoutVars>
      </dgm:prSet>
      <dgm:spPr/>
      <dgm:t>
        <a:bodyPr/>
        <a:lstStyle/>
        <a:p>
          <a:endParaRPr lang="fr-FR"/>
        </a:p>
      </dgm:t>
    </dgm:pt>
    <dgm:pt modelId="{315D2DC5-7414-4A87-88F4-027DAEF2E586}" type="pres">
      <dgm:prSet presAssocID="{E8808DA7-F414-45E4-BE6D-7869A9D7B586}" presName="descendantText" presStyleLbl="alignAccFollowNode1" presStyleIdx="1" presStyleCnt="3" custScaleX="136811">
        <dgm:presLayoutVars>
          <dgm:bulletEnabled val="1"/>
        </dgm:presLayoutVars>
      </dgm:prSet>
      <dgm:spPr/>
      <dgm:t>
        <a:bodyPr/>
        <a:lstStyle/>
        <a:p>
          <a:endParaRPr lang="fr-FR"/>
        </a:p>
      </dgm:t>
    </dgm:pt>
    <dgm:pt modelId="{23CF74D1-02AA-42E0-81C9-BA975271F8AB}" type="pres">
      <dgm:prSet presAssocID="{423E908D-3F03-46C9-9A38-6C387CB928C5}" presName="sp" presStyleCnt="0"/>
      <dgm:spPr/>
      <dgm:t>
        <a:bodyPr/>
        <a:lstStyle/>
        <a:p>
          <a:endParaRPr lang="fr-FR"/>
        </a:p>
      </dgm:t>
    </dgm:pt>
    <dgm:pt modelId="{2FB6A199-E239-4045-839C-4547D4358FD4}" type="pres">
      <dgm:prSet presAssocID="{3CBCEE83-9B36-46EA-807E-410D60EC0186}" presName="linNode" presStyleCnt="0"/>
      <dgm:spPr/>
      <dgm:t>
        <a:bodyPr/>
        <a:lstStyle/>
        <a:p>
          <a:endParaRPr lang="fr-FR"/>
        </a:p>
      </dgm:t>
    </dgm:pt>
    <dgm:pt modelId="{81A33FF1-C727-4E5C-9B98-4BC46BF885D0}" type="pres">
      <dgm:prSet presAssocID="{3CBCEE83-9B36-46EA-807E-410D60EC0186}" presName="parentText" presStyleLbl="node1" presStyleIdx="2" presStyleCnt="3" custScaleX="39291">
        <dgm:presLayoutVars>
          <dgm:chMax val="1"/>
          <dgm:bulletEnabled val="1"/>
        </dgm:presLayoutVars>
      </dgm:prSet>
      <dgm:spPr/>
      <dgm:t>
        <a:bodyPr/>
        <a:lstStyle/>
        <a:p>
          <a:endParaRPr lang="fr-FR"/>
        </a:p>
      </dgm:t>
    </dgm:pt>
    <dgm:pt modelId="{6CAE1B49-0D2C-417A-BF9F-7017F101153D}" type="pres">
      <dgm:prSet presAssocID="{3CBCEE83-9B36-46EA-807E-410D60EC0186}" presName="descendantText" presStyleLbl="alignAccFollowNode1" presStyleIdx="2" presStyleCnt="3" custScaleX="133690">
        <dgm:presLayoutVars>
          <dgm:bulletEnabled val="1"/>
        </dgm:presLayoutVars>
      </dgm:prSet>
      <dgm:spPr/>
      <dgm:t>
        <a:bodyPr/>
        <a:lstStyle/>
        <a:p>
          <a:endParaRPr lang="fr-FR"/>
        </a:p>
      </dgm:t>
    </dgm:pt>
  </dgm:ptLst>
  <dgm:cxnLst>
    <dgm:cxn modelId="{ECAB1932-9DA3-4DED-998D-DF09893DCDDB}" type="presOf" srcId="{DD36D2FD-3504-4E2C-A2E9-C5ACAA992AC5}" destId="{6CAE1B49-0D2C-417A-BF9F-7017F101153D}" srcOrd="0" destOrd="0" presId="urn:microsoft.com/office/officeart/2005/8/layout/vList5"/>
    <dgm:cxn modelId="{E875D7C1-97A5-456A-BD07-2B9BFCDFEC76}" type="presOf" srcId="{058BE3B6-59DF-477A-BA74-6C3641D75A38}" destId="{315D2DC5-7414-4A87-88F4-027DAEF2E586}" srcOrd="0" destOrd="0" presId="urn:microsoft.com/office/officeart/2005/8/layout/vList5"/>
    <dgm:cxn modelId="{90546F10-32A6-449B-ADF0-DEBE2162D771}" type="presOf" srcId="{3CBCEE83-9B36-46EA-807E-410D60EC0186}" destId="{81A33FF1-C727-4E5C-9B98-4BC46BF885D0}" srcOrd="0" destOrd="0" presId="urn:microsoft.com/office/officeart/2005/8/layout/vList5"/>
    <dgm:cxn modelId="{C1905E0C-1369-480C-8210-42BD173E4AE9}" type="presOf" srcId="{7A1CC145-30ED-4ED4-A174-8E92F0FB1E4F}" destId="{8B28420A-2A74-430A-9E0B-A4E9F88A13E9}" srcOrd="0" destOrd="0" presId="urn:microsoft.com/office/officeart/2005/8/layout/vList5"/>
    <dgm:cxn modelId="{E81E0123-8260-41F4-A201-71FF39CD6EC0}" type="presOf" srcId="{007A1B4C-366D-4221-AF73-C4D22F30DB17}" destId="{F6B6AE8B-C5F3-41FB-899F-0749EA020C62}" srcOrd="0" destOrd="0" presId="urn:microsoft.com/office/officeart/2005/8/layout/vList5"/>
    <dgm:cxn modelId="{220F9289-D1B9-45A6-A563-BEBF5EAA1A86}" type="presOf" srcId="{8AE14327-7049-4198-840E-B391CB1BC480}" destId="{6C8BDC94-87D5-4692-A9FB-CF361077A200}" srcOrd="0" destOrd="0" presId="urn:microsoft.com/office/officeart/2005/8/layout/vList5"/>
    <dgm:cxn modelId="{380E3AEA-BFB3-42FE-A970-85737F988861}" srcId="{8AE14327-7049-4198-840E-B391CB1BC480}" destId="{7A1CC145-30ED-4ED4-A174-8E92F0FB1E4F}" srcOrd="0" destOrd="0" parTransId="{7AA47C9C-2356-4161-AB14-5983A4F70871}" sibTransId="{98E5601D-0A5A-41CE-A728-1F9A2D8DAF34}"/>
    <dgm:cxn modelId="{6B961672-14D9-4830-89A4-2D3180B2B327}" srcId="{3CBCEE83-9B36-46EA-807E-410D60EC0186}" destId="{DD36D2FD-3504-4E2C-A2E9-C5ACAA992AC5}" srcOrd="0" destOrd="0" parTransId="{79C0859B-0BFD-4B8F-852E-86A2A78456D6}" sibTransId="{B06A58E5-95AB-4E3A-806D-11DBA9F2B1F0}"/>
    <dgm:cxn modelId="{93868D32-D2B7-4325-996B-696461B20411}" srcId="{007A1B4C-366D-4221-AF73-C4D22F30DB17}" destId="{3CBCEE83-9B36-46EA-807E-410D60EC0186}" srcOrd="2" destOrd="0" parTransId="{7AF73888-A9C1-4299-A85D-2A7123406ACE}" sibTransId="{0DCE7B25-6496-4E29-85FD-3F8F4B0C8D8F}"/>
    <dgm:cxn modelId="{95B86EC1-8559-4568-AF06-0675CDF21ADC}" srcId="{007A1B4C-366D-4221-AF73-C4D22F30DB17}" destId="{8AE14327-7049-4198-840E-B391CB1BC480}" srcOrd="0" destOrd="0" parTransId="{CFDDDA77-DB86-4082-98E8-5B45F98FD46A}" sibTransId="{185D6764-EDB7-4084-AD4F-B4B609DC6869}"/>
    <dgm:cxn modelId="{28F6C415-91D9-40C2-92D2-D1787141CB29}" srcId="{E8808DA7-F414-45E4-BE6D-7869A9D7B586}" destId="{058BE3B6-59DF-477A-BA74-6C3641D75A38}" srcOrd="0" destOrd="0" parTransId="{D84A3A08-8B86-4524-8C8A-63D8B6EA08E1}" sibTransId="{C0569AE0-D76E-4A02-AAD6-59DFF3EB4016}"/>
    <dgm:cxn modelId="{7DEB6F3E-CFD8-4799-A81C-B99A79147B2C}" type="presOf" srcId="{E8808DA7-F414-45E4-BE6D-7869A9D7B586}" destId="{42F230D1-4D1C-432E-BE2D-3ECF942875A8}" srcOrd="0" destOrd="0" presId="urn:microsoft.com/office/officeart/2005/8/layout/vList5"/>
    <dgm:cxn modelId="{63079C54-F52B-4995-BA75-6FB89E0431D1}" srcId="{007A1B4C-366D-4221-AF73-C4D22F30DB17}" destId="{E8808DA7-F414-45E4-BE6D-7869A9D7B586}" srcOrd="1" destOrd="0" parTransId="{53F876A3-CC6E-44BD-BF6C-A73B09C52366}" sibTransId="{423E908D-3F03-46C9-9A38-6C387CB928C5}"/>
    <dgm:cxn modelId="{F4885461-A3A2-4952-BF7D-DFEFD01E7487}" type="presParOf" srcId="{F6B6AE8B-C5F3-41FB-899F-0749EA020C62}" destId="{933F999C-CE59-4F8F-99C8-213C4DBCF81F}" srcOrd="0" destOrd="0" presId="urn:microsoft.com/office/officeart/2005/8/layout/vList5"/>
    <dgm:cxn modelId="{08C433D2-4B6B-45B6-88D7-A9618459CFFD}" type="presParOf" srcId="{933F999C-CE59-4F8F-99C8-213C4DBCF81F}" destId="{6C8BDC94-87D5-4692-A9FB-CF361077A200}" srcOrd="0" destOrd="0" presId="urn:microsoft.com/office/officeart/2005/8/layout/vList5"/>
    <dgm:cxn modelId="{688FC27C-3922-4237-A339-B63AE06C243F}" type="presParOf" srcId="{933F999C-CE59-4F8F-99C8-213C4DBCF81F}" destId="{8B28420A-2A74-430A-9E0B-A4E9F88A13E9}" srcOrd="1" destOrd="0" presId="urn:microsoft.com/office/officeart/2005/8/layout/vList5"/>
    <dgm:cxn modelId="{DEC54BC0-07F1-4FB8-A96A-0FB694C5B0A4}" type="presParOf" srcId="{F6B6AE8B-C5F3-41FB-899F-0749EA020C62}" destId="{A6EF9CA7-FB6B-4014-ADF7-4E674A438D6C}" srcOrd="1" destOrd="0" presId="urn:microsoft.com/office/officeart/2005/8/layout/vList5"/>
    <dgm:cxn modelId="{BA12B354-90A4-40FB-ACF0-CE1A72F51B8D}" type="presParOf" srcId="{F6B6AE8B-C5F3-41FB-899F-0749EA020C62}" destId="{2F74C565-39EE-4FEC-81D8-4F1EB210F776}" srcOrd="2" destOrd="0" presId="urn:microsoft.com/office/officeart/2005/8/layout/vList5"/>
    <dgm:cxn modelId="{9AE914B9-A4F0-4473-9EAB-2BCBF56857E8}" type="presParOf" srcId="{2F74C565-39EE-4FEC-81D8-4F1EB210F776}" destId="{42F230D1-4D1C-432E-BE2D-3ECF942875A8}" srcOrd="0" destOrd="0" presId="urn:microsoft.com/office/officeart/2005/8/layout/vList5"/>
    <dgm:cxn modelId="{8E9D4E4B-C688-4F48-B9DB-86C710ADD00E}" type="presParOf" srcId="{2F74C565-39EE-4FEC-81D8-4F1EB210F776}" destId="{315D2DC5-7414-4A87-88F4-027DAEF2E586}" srcOrd="1" destOrd="0" presId="urn:microsoft.com/office/officeart/2005/8/layout/vList5"/>
    <dgm:cxn modelId="{388FEF86-229C-49EF-B4C4-A92C0E315E19}" type="presParOf" srcId="{F6B6AE8B-C5F3-41FB-899F-0749EA020C62}" destId="{23CF74D1-02AA-42E0-81C9-BA975271F8AB}" srcOrd="3" destOrd="0" presId="urn:microsoft.com/office/officeart/2005/8/layout/vList5"/>
    <dgm:cxn modelId="{3589CE32-0549-47A1-AE7A-F8C682369099}" type="presParOf" srcId="{F6B6AE8B-C5F3-41FB-899F-0749EA020C62}" destId="{2FB6A199-E239-4045-839C-4547D4358FD4}" srcOrd="4" destOrd="0" presId="urn:microsoft.com/office/officeart/2005/8/layout/vList5"/>
    <dgm:cxn modelId="{F19E8913-C30F-482D-82EF-8002B4852F95}" type="presParOf" srcId="{2FB6A199-E239-4045-839C-4547D4358FD4}" destId="{81A33FF1-C727-4E5C-9B98-4BC46BF885D0}" srcOrd="0" destOrd="0" presId="urn:microsoft.com/office/officeart/2005/8/layout/vList5"/>
    <dgm:cxn modelId="{3E248B86-6526-4945-8117-EB5883EDF335}" type="presParOf" srcId="{2FB6A199-E239-4045-839C-4547D4358FD4}" destId="{6CAE1B49-0D2C-417A-BF9F-7017F101153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87AA07-8B9B-4FC6-846B-44B80C03984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D32B2CD1-7DE3-4B82-BF63-3F6E84C908E7}">
      <dgm:prSet phldrT="[Texte]" custT="1"/>
      <dgm:spPr>
        <a:solidFill>
          <a:srgbClr val="7030A0"/>
        </a:solidFill>
      </dgm:spPr>
      <dgm:t>
        <a:bodyPr/>
        <a:lstStyle/>
        <a:p>
          <a:r>
            <a:rPr lang="fr-FR" sz="2400" b="0" dirty="0" smtClean="0">
              <a:latin typeface="Arial Narrow" pitchFamily="34" charset="0"/>
            </a:rPr>
            <a:t>Qu’échangeons-nous avec autrui ?</a:t>
          </a:r>
          <a:endParaRPr lang="fr-FR" sz="2400" b="0" dirty="0">
            <a:latin typeface="Arial Narrow" pitchFamily="34" charset="0"/>
          </a:endParaRPr>
        </a:p>
      </dgm:t>
    </dgm:pt>
    <dgm:pt modelId="{FB6556B2-C36D-4F53-9F1F-3DB2C7B7B466}" type="parTrans" cxnId="{4DCBB8E2-2D0D-46DB-91D2-DCB91A530041}">
      <dgm:prSet/>
      <dgm:spPr/>
      <dgm:t>
        <a:bodyPr/>
        <a:lstStyle/>
        <a:p>
          <a:endParaRPr lang="fr-FR"/>
        </a:p>
      </dgm:t>
    </dgm:pt>
    <dgm:pt modelId="{6AF7CB31-E9E5-4233-9EB6-CA1FE3CD26FD}" type="sibTrans" cxnId="{4DCBB8E2-2D0D-46DB-91D2-DCB91A530041}">
      <dgm:prSet/>
      <dgm:spPr/>
      <dgm:t>
        <a:bodyPr/>
        <a:lstStyle/>
        <a:p>
          <a:endParaRPr lang="fr-FR"/>
        </a:p>
      </dgm:t>
    </dgm:pt>
    <dgm:pt modelId="{848B2D8F-8A7B-4CC5-BC2C-9BDF88D58F73}">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2400" dirty="0" smtClean="0">
              <a:latin typeface="Arial Narrow" pitchFamily="34" charset="0"/>
            </a:rPr>
            <a:t>Avec qui se font nos échanges ?</a:t>
          </a:r>
          <a:endParaRPr lang="fr-FR" sz="2400" dirty="0">
            <a:latin typeface="Arial Narrow" pitchFamily="34" charset="0"/>
          </a:endParaRPr>
        </a:p>
      </dgm:t>
    </dgm:pt>
    <dgm:pt modelId="{33898D53-29ED-4B4F-8586-6D85F177C436}" type="parTrans" cxnId="{79303875-DECB-4F78-B39F-67AFB601C578}">
      <dgm:prSet/>
      <dgm:spPr/>
      <dgm:t>
        <a:bodyPr/>
        <a:lstStyle/>
        <a:p>
          <a:endParaRPr lang="fr-FR"/>
        </a:p>
      </dgm:t>
    </dgm:pt>
    <dgm:pt modelId="{DBB39516-A8E2-4004-8846-368BD9357912}" type="sibTrans" cxnId="{79303875-DECB-4F78-B39F-67AFB601C578}">
      <dgm:prSet/>
      <dgm:spPr/>
      <dgm:t>
        <a:bodyPr/>
        <a:lstStyle/>
        <a:p>
          <a:endParaRPr lang="fr-FR"/>
        </a:p>
      </dgm:t>
    </dgm:pt>
    <dgm:pt modelId="{3EEADE03-4DA9-4D29-8B03-33747B4AA560}">
      <dgm:prSet phldrT="[Texte]" custT="1">
        <dgm:style>
          <a:lnRef idx="1">
            <a:schemeClr val="accent3"/>
          </a:lnRef>
          <a:fillRef idx="2">
            <a:schemeClr val="accent3"/>
          </a:fillRef>
          <a:effectRef idx="1">
            <a:schemeClr val="accent3"/>
          </a:effectRef>
          <a:fontRef idx="minor">
            <a:schemeClr val="dk1"/>
          </a:fontRef>
        </dgm:style>
      </dgm:prSet>
      <dgm:spPr/>
      <dgm:t>
        <a:bodyPr/>
        <a:lstStyle/>
        <a:p>
          <a:r>
            <a:rPr lang="fr-FR" sz="2400" dirty="0" smtClean="0">
              <a:latin typeface="Arial Narrow" pitchFamily="34" charset="0"/>
            </a:rPr>
            <a:t>Comment nos échanges se passent-ils ?</a:t>
          </a:r>
          <a:endParaRPr lang="fr-FR" sz="2400" dirty="0">
            <a:latin typeface="Arial Narrow" pitchFamily="34" charset="0"/>
          </a:endParaRPr>
        </a:p>
      </dgm:t>
    </dgm:pt>
    <dgm:pt modelId="{396E3569-B0E9-41DA-BF51-B7790CF0F57D}" type="parTrans" cxnId="{333C7519-08D1-4C9A-A1AB-80895B07E4D7}">
      <dgm:prSet/>
      <dgm:spPr/>
      <dgm:t>
        <a:bodyPr/>
        <a:lstStyle/>
        <a:p>
          <a:endParaRPr lang="fr-FR"/>
        </a:p>
      </dgm:t>
    </dgm:pt>
    <dgm:pt modelId="{6971CF21-FCB6-468A-B4C1-102E70E31AEE}" type="sibTrans" cxnId="{333C7519-08D1-4C9A-A1AB-80895B07E4D7}">
      <dgm:prSet/>
      <dgm:spPr/>
      <dgm:t>
        <a:bodyPr/>
        <a:lstStyle/>
        <a:p>
          <a:endParaRPr lang="fr-FR"/>
        </a:p>
      </dgm:t>
    </dgm:pt>
    <dgm:pt modelId="{57F5B9BC-E94F-43E6-94F9-3A6388FC0530}">
      <dgm:prSet custT="1">
        <dgm:style>
          <a:lnRef idx="0">
            <a:schemeClr val="accent4"/>
          </a:lnRef>
          <a:fillRef idx="3">
            <a:schemeClr val="accent4"/>
          </a:fillRef>
          <a:effectRef idx="3">
            <a:schemeClr val="accent4"/>
          </a:effectRef>
          <a:fontRef idx="minor">
            <a:schemeClr val="lt1"/>
          </a:fontRef>
        </dgm:style>
      </dgm:prSet>
      <dgm:spPr>
        <a:solidFill>
          <a:srgbClr val="00B050"/>
        </a:solidFill>
      </dgm:spPr>
      <dgm:t>
        <a:bodyPr/>
        <a:lstStyle/>
        <a:p>
          <a:r>
            <a:rPr lang="fr-FR" sz="2400" b="0" i="0" dirty="0" smtClean="0">
              <a:latin typeface="Arial Narrow" pitchFamily="34" charset="0"/>
            </a:rPr>
            <a:t>«Que gagne-t-on à échanger?» (sujet du bac 2009)</a:t>
          </a:r>
          <a:endParaRPr lang="fr-FR" sz="2400" dirty="0">
            <a:latin typeface="Arial Narrow" pitchFamily="34" charset="0"/>
          </a:endParaRPr>
        </a:p>
      </dgm:t>
    </dgm:pt>
    <dgm:pt modelId="{F983F9D7-2277-466E-A1D6-81BADB610AAB}" type="parTrans" cxnId="{0EE24844-C14F-4C28-BFBB-0EB742593924}">
      <dgm:prSet/>
      <dgm:spPr/>
      <dgm:t>
        <a:bodyPr/>
        <a:lstStyle/>
        <a:p>
          <a:endParaRPr lang="fr-FR"/>
        </a:p>
      </dgm:t>
    </dgm:pt>
    <dgm:pt modelId="{F16BF58E-336D-4B50-9E20-33A7E02B2448}" type="sibTrans" cxnId="{0EE24844-C14F-4C28-BFBB-0EB742593924}">
      <dgm:prSet/>
      <dgm:spPr/>
      <dgm:t>
        <a:bodyPr/>
        <a:lstStyle/>
        <a:p>
          <a:endParaRPr lang="fr-FR"/>
        </a:p>
      </dgm:t>
    </dgm:pt>
    <dgm:pt modelId="{E28EA737-8756-4A66-A000-99D7C392C106}">
      <dgm:prSet custT="1"/>
      <dgm:spPr>
        <a:solidFill>
          <a:srgbClr val="003192"/>
        </a:solidFill>
      </dgm:spPr>
      <dgm:t>
        <a:bodyPr/>
        <a:lstStyle/>
        <a:p>
          <a:r>
            <a:rPr lang="fr-FR" sz="2400" dirty="0" smtClean="0">
              <a:latin typeface="Arial Narrow" pitchFamily="34" charset="0"/>
            </a:rPr>
            <a:t>Qu’est-ce qui nous pousse à échanger ? (le moteur)</a:t>
          </a:r>
          <a:endParaRPr lang="fr-FR" sz="2400" dirty="0">
            <a:latin typeface="Arial Narrow" pitchFamily="34" charset="0"/>
          </a:endParaRPr>
        </a:p>
      </dgm:t>
    </dgm:pt>
    <dgm:pt modelId="{B4FA0FBC-9CF5-442F-BF55-A75B2E124052}" type="parTrans" cxnId="{53794E05-47DC-475D-B46A-CB204F2D4084}">
      <dgm:prSet/>
      <dgm:spPr/>
      <dgm:t>
        <a:bodyPr/>
        <a:lstStyle/>
        <a:p>
          <a:endParaRPr lang="fr-FR"/>
        </a:p>
      </dgm:t>
    </dgm:pt>
    <dgm:pt modelId="{203D3C29-EF16-40BD-A4C4-90F7C4DAB358}" type="sibTrans" cxnId="{53794E05-47DC-475D-B46A-CB204F2D4084}">
      <dgm:prSet/>
      <dgm:spPr/>
      <dgm:t>
        <a:bodyPr/>
        <a:lstStyle/>
        <a:p>
          <a:endParaRPr lang="fr-FR"/>
        </a:p>
      </dgm:t>
    </dgm:pt>
    <dgm:pt modelId="{0160D37F-A45C-4F16-A383-9573E3946AE5}">
      <dgm:prSet custT="1">
        <dgm:style>
          <a:lnRef idx="0">
            <a:schemeClr val="accent5"/>
          </a:lnRef>
          <a:fillRef idx="3">
            <a:schemeClr val="accent5"/>
          </a:fillRef>
          <a:effectRef idx="3">
            <a:schemeClr val="accent5"/>
          </a:effectRef>
          <a:fontRef idx="minor">
            <a:schemeClr val="lt1"/>
          </a:fontRef>
        </dgm:style>
      </dgm:prSet>
      <dgm:spPr>
        <a:solidFill>
          <a:srgbClr val="FF6600"/>
        </a:solidFill>
      </dgm:spPr>
      <dgm:t>
        <a:bodyPr/>
        <a:lstStyle/>
        <a:p>
          <a:r>
            <a:rPr lang="fr-FR" sz="2000" dirty="0" smtClean="0">
              <a:latin typeface="Arial Narrow" pitchFamily="34" charset="0"/>
            </a:rPr>
            <a:t>Où et dans quels milieux se déroulent nos échanges ?</a:t>
          </a:r>
          <a:endParaRPr lang="fr-FR" sz="2000" dirty="0">
            <a:latin typeface="Arial Narrow" pitchFamily="34" charset="0"/>
          </a:endParaRPr>
        </a:p>
      </dgm:t>
    </dgm:pt>
    <dgm:pt modelId="{523FE05F-C536-4ECB-ACB2-18FFF5A08E5B}" type="parTrans" cxnId="{DE8CA991-0FC0-49C2-B57C-289B43809DD9}">
      <dgm:prSet/>
      <dgm:spPr/>
      <dgm:t>
        <a:bodyPr/>
        <a:lstStyle/>
        <a:p>
          <a:endParaRPr lang="fr-FR"/>
        </a:p>
      </dgm:t>
    </dgm:pt>
    <dgm:pt modelId="{E7C8986A-ED83-4FF4-AE9A-56E129EE2956}" type="sibTrans" cxnId="{DE8CA991-0FC0-49C2-B57C-289B43809DD9}">
      <dgm:prSet/>
      <dgm:spPr/>
      <dgm:t>
        <a:bodyPr/>
        <a:lstStyle/>
        <a:p>
          <a:endParaRPr lang="fr-FR"/>
        </a:p>
      </dgm:t>
    </dgm:pt>
    <dgm:pt modelId="{CDC63F9F-45F9-4084-92EA-135A2961C7DE}">
      <dgm:prSet custT="1">
        <dgm:style>
          <a:lnRef idx="0">
            <a:schemeClr val="accent1"/>
          </a:lnRef>
          <a:fillRef idx="3">
            <a:schemeClr val="accent1"/>
          </a:fillRef>
          <a:effectRef idx="3">
            <a:schemeClr val="accent1"/>
          </a:effectRef>
          <a:fontRef idx="minor">
            <a:schemeClr val="lt1"/>
          </a:fontRef>
        </dgm:style>
      </dgm:prSet>
      <dgm:spPr>
        <a:solidFill>
          <a:srgbClr val="FFC000"/>
        </a:solidFill>
      </dgm:spPr>
      <dgm:t>
        <a:bodyPr/>
        <a:lstStyle/>
        <a:p>
          <a:r>
            <a:rPr lang="fr-FR" sz="2800" dirty="0" smtClean="0">
              <a:solidFill>
                <a:srgbClr val="002060"/>
              </a:solidFill>
              <a:latin typeface="Arial Narrow" pitchFamily="34" charset="0"/>
            </a:rPr>
            <a:t>Rythme et durée de nos échanges</a:t>
          </a:r>
          <a:endParaRPr lang="fr-FR" sz="2800" dirty="0">
            <a:solidFill>
              <a:srgbClr val="002060"/>
            </a:solidFill>
            <a:latin typeface="Arial Narrow" pitchFamily="34" charset="0"/>
          </a:endParaRPr>
        </a:p>
      </dgm:t>
    </dgm:pt>
    <dgm:pt modelId="{E35BDB46-06DE-4A64-BBA4-2F9CFB0599C2}" type="parTrans" cxnId="{192DE176-080D-476D-86BF-6322FFA8D3BC}">
      <dgm:prSet/>
      <dgm:spPr/>
      <dgm:t>
        <a:bodyPr/>
        <a:lstStyle/>
        <a:p>
          <a:endParaRPr lang="fr-FR"/>
        </a:p>
      </dgm:t>
    </dgm:pt>
    <dgm:pt modelId="{6D195B59-8E51-4531-9A55-80CFB743CE92}" type="sibTrans" cxnId="{192DE176-080D-476D-86BF-6322FFA8D3BC}">
      <dgm:prSet/>
      <dgm:spPr/>
      <dgm:t>
        <a:bodyPr/>
        <a:lstStyle/>
        <a:p>
          <a:endParaRPr lang="fr-FR"/>
        </a:p>
      </dgm:t>
    </dgm:pt>
    <dgm:pt modelId="{FE098F6E-C422-4249-9813-9F31EAE0000D}" type="pres">
      <dgm:prSet presAssocID="{3C87AA07-8B9B-4FC6-846B-44B80C03984C}" presName="Name0" presStyleCnt="0">
        <dgm:presLayoutVars>
          <dgm:chMax val="7"/>
          <dgm:chPref val="7"/>
          <dgm:dir/>
        </dgm:presLayoutVars>
      </dgm:prSet>
      <dgm:spPr/>
      <dgm:t>
        <a:bodyPr/>
        <a:lstStyle/>
        <a:p>
          <a:endParaRPr lang="fr-FR"/>
        </a:p>
      </dgm:t>
    </dgm:pt>
    <dgm:pt modelId="{4258646D-CF5C-460F-8C79-BB7E37F7BF22}" type="pres">
      <dgm:prSet presAssocID="{3C87AA07-8B9B-4FC6-846B-44B80C03984C}" presName="Name1" presStyleCnt="0"/>
      <dgm:spPr/>
    </dgm:pt>
    <dgm:pt modelId="{6CFC64F1-3D07-43C3-AA4E-28685D60D858}" type="pres">
      <dgm:prSet presAssocID="{3C87AA07-8B9B-4FC6-846B-44B80C03984C}" presName="cycle" presStyleCnt="0"/>
      <dgm:spPr/>
    </dgm:pt>
    <dgm:pt modelId="{DFB8E750-F2C0-433D-AD83-69535612D046}" type="pres">
      <dgm:prSet presAssocID="{3C87AA07-8B9B-4FC6-846B-44B80C03984C}" presName="srcNode" presStyleLbl="node1" presStyleIdx="0" presStyleCnt="7"/>
      <dgm:spPr/>
    </dgm:pt>
    <dgm:pt modelId="{4E4A11F4-B098-4C24-893D-773FE73B9F06}" type="pres">
      <dgm:prSet presAssocID="{3C87AA07-8B9B-4FC6-846B-44B80C03984C}" presName="conn" presStyleLbl="parChTrans1D2" presStyleIdx="0" presStyleCnt="1"/>
      <dgm:spPr/>
      <dgm:t>
        <a:bodyPr/>
        <a:lstStyle/>
        <a:p>
          <a:endParaRPr lang="fr-FR"/>
        </a:p>
      </dgm:t>
    </dgm:pt>
    <dgm:pt modelId="{99F6DA9B-A5BA-4A62-8E7B-04BD45E822BF}" type="pres">
      <dgm:prSet presAssocID="{3C87AA07-8B9B-4FC6-846B-44B80C03984C}" presName="extraNode" presStyleLbl="node1" presStyleIdx="0" presStyleCnt="7"/>
      <dgm:spPr/>
    </dgm:pt>
    <dgm:pt modelId="{C1004507-2BF0-4252-BE22-F74F2A200886}" type="pres">
      <dgm:prSet presAssocID="{3C87AA07-8B9B-4FC6-846B-44B80C03984C}" presName="dstNode" presStyleLbl="node1" presStyleIdx="0" presStyleCnt="7"/>
      <dgm:spPr/>
    </dgm:pt>
    <dgm:pt modelId="{DBC5D8D3-A117-4C15-97B6-B88C53A26336}" type="pres">
      <dgm:prSet presAssocID="{E28EA737-8756-4A66-A000-99D7C392C106}" presName="text_1" presStyleLbl="node1" presStyleIdx="0" presStyleCnt="7">
        <dgm:presLayoutVars>
          <dgm:bulletEnabled val="1"/>
        </dgm:presLayoutVars>
      </dgm:prSet>
      <dgm:spPr/>
      <dgm:t>
        <a:bodyPr/>
        <a:lstStyle/>
        <a:p>
          <a:endParaRPr lang="fr-FR"/>
        </a:p>
      </dgm:t>
    </dgm:pt>
    <dgm:pt modelId="{74242BD9-E8D1-4104-B5ED-B801477D70D2}" type="pres">
      <dgm:prSet presAssocID="{E28EA737-8756-4A66-A000-99D7C392C106}" presName="accent_1" presStyleCnt="0"/>
      <dgm:spPr/>
    </dgm:pt>
    <dgm:pt modelId="{43101EA9-3A5C-4104-A2DB-78397E2CF7C6}" type="pres">
      <dgm:prSet presAssocID="{E28EA737-8756-4A66-A000-99D7C392C106}" presName="accentRepeatNode" presStyleLbl="solidFgAcc1" presStyleIdx="0" presStyleCnt="7"/>
      <dgm:spPr>
        <a:ln>
          <a:solidFill>
            <a:srgbClr val="002060"/>
          </a:solidFill>
        </a:ln>
      </dgm:spPr>
    </dgm:pt>
    <dgm:pt modelId="{728A146C-FF0A-4EDE-B20C-7597781D015C}" type="pres">
      <dgm:prSet presAssocID="{57F5B9BC-E94F-43E6-94F9-3A6388FC0530}" presName="text_2" presStyleLbl="node1" presStyleIdx="1" presStyleCnt="7">
        <dgm:presLayoutVars>
          <dgm:bulletEnabled val="1"/>
        </dgm:presLayoutVars>
      </dgm:prSet>
      <dgm:spPr/>
      <dgm:t>
        <a:bodyPr/>
        <a:lstStyle/>
        <a:p>
          <a:endParaRPr lang="fr-FR"/>
        </a:p>
      </dgm:t>
    </dgm:pt>
    <dgm:pt modelId="{DA9A4169-59B1-48EC-B357-527122962CA1}" type="pres">
      <dgm:prSet presAssocID="{57F5B9BC-E94F-43E6-94F9-3A6388FC0530}" presName="accent_2" presStyleCnt="0"/>
      <dgm:spPr/>
    </dgm:pt>
    <dgm:pt modelId="{CE2CABEF-CC2D-4E44-B8E4-011B6DAA75E8}" type="pres">
      <dgm:prSet presAssocID="{57F5B9BC-E94F-43E6-94F9-3A6388FC0530}" presName="accentRepeatNode" presStyleLbl="solidFgAcc1" presStyleIdx="1" presStyleCnt="7">
        <dgm:style>
          <a:lnRef idx="2">
            <a:schemeClr val="accent4"/>
          </a:lnRef>
          <a:fillRef idx="1">
            <a:schemeClr val="lt1"/>
          </a:fillRef>
          <a:effectRef idx="0">
            <a:schemeClr val="accent4"/>
          </a:effectRef>
          <a:fontRef idx="minor">
            <a:schemeClr val="dk1"/>
          </a:fontRef>
        </dgm:style>
      </dgm:prSet>
      <dgm:spPr/>
    </dgm:pt>
    <dgm:pt modelId="{DE07775E-3FE3-4175-800E-256781BAF362}" type="pres">
      <dgm:prSet presAssocID="{D32B2CD1-7DE3-4B82-BF63-3F6E84C908E7}" presName="text_3" presStyleLbl="node1" presStyleIdx="2" presStyleCnt="7">
        <dgm:presLayoutVars>
          <dgm:bulletEnabled val="1"/>
        </dgm:presLayoutVars>
      </dgm:prSet>
      <dgm:spPr/>
      <dgm:t>
        <a:bodyPr/>
        <a:lstStyle/>
        <a:p>
          <a:endParaRPr lang="fr-FR"/>
        </a:p>
      </dgm:t>
    </dgm:pt>
    <dgm:pt modelId="{ADAF0D3D-2DF9-497C-ADF5-8C47F484ECD8}" type="pres">
      <dgm:prSet presAssocID="{D32B2CD1-7DE3-4B82-BF63-3F6E84C908E7}" presName="accent_3" presStyleCnt="0"/>
      <dgm:spPr/>
    </dgm:pt>
    <dgm:pt modelId="{B7026EA8-AFFC-451C-84B7-AA7BF6AF4FC6}" type="pres">
      <dgm:prSet presAssocID="{D32B2CD1-7DE3-4B82-BF63-3F6E84C908E7}" presName="accentRepeatNode" presStyleLbl="solidFgAcc1" presStyleIdx="2" presStyleCnt="7">
        <dgm:style>
          <a:lnRef idx="2">
            <a:schemeClr val="accent2"/>
          </a:lnRef>
          <a:fillRef idx="1">
            <a:schemeClr val="lt1"/>
          </a:fillRef>
          <a:effectRef idx="0">
            <a:schemeClr val="accent2"/>
          </a:effectRef>
          <a:fontRef idx="minor">
            <a:schemeClr val="dk1"/>
          </a:fontRef>
        </dgm:style>
      </dgm:prSet>
      <dgm:spPr>
        <a:ln>
          <a:solidFill>
            <a:srgbClr val="7030A0"/>
          </a:solidFill>
        </a:ln>
      </dgm:spPr>
    </dgm:pt>
    <dgm:pt modelId="{B2817445-2B9E-4084-A474-74CE8CA57418}" type="pres">
      <dgm:prSet presAssocID="{848B2D8F-8A7B-4CC5-BC2C-9BDF88D58F73}" presName="text_4" presStyleLbl="node1" presStyleIdx="3" presStyleCnt="7">
        <dgm:presLayoutVars>
          <dgm:bulletEnabled val="1"/>
        </dgm:presLayoutVars>
      </dgm:prSet>
      <dgm:spPr/>
      <dgm:t>
        <a:bodyPr/>
        <a:lstStyle/>
        <a:p>
          <a:endParaRPr lang="fr-FR"/>
        </a:p>
      </dgm:t>
    </dgm:pt>
    <dgm:pt modelId="{9826C1EF-66A1-4D30-95CF-85CD409B2FAB}" type="pres">
      <dgm:prSet presAssocID="{848B2D8F-8A7B-4CC5-BC2C-9BDF88D58F73}" presName="accent_4" presStyleCnt="0"/>
      <dgm:spPr/>
    </dgm:pt>
    <dgm:pt modelId="{1B794AD9-80E6-4CD2-88F4-1BD153463B8F}" type="pres">
      <dgm:prSet presAssocID="{848B2D8F-8A7B-4CC5-BC2C-9BDF88D58F73}" presName="accentRepeatNode" presStyleLbl="solidFgAcc1" presStyleIdx="3" presStyleCnt="7">
        <dgm:style>
          <a:lnRef idx="2">
            <a:schemeClr val="accent6"/>
          </a:lnRef>
          <a:fillRef idx="1">
            <a:schemeClr val="lt1"/>
          </a:fillRef>
          <a:effectRef idx="0">
            <a:schemeClr val="accent6"/>
          </a:effectRef>
          <a:fontRef idx="minor">
            <a:schemeClr val="dk1"/>
          </a:fontRef>
        </dgm:style>
      </dgm:prSet>
      <dgm:spPr/>
    </dgm:pt>
    <dgm:pt modelId="{D07C623F-C03C-4F04-9A1A-C06B058A562E}" type="pres">
      <dgm:prSet presAssocID="{3EEADE03-4DA9-4D29-8B03-33747B4AA560}" presName="text_5" presStyleLbl="node1" presStyleIdx="4" presStyleCnt="7">
        <dgm:presLayoutVars>
          <dgm:bulletEnabled val="1"/>
        </dgm:presLayoutVars>
      </dgm:prSet>
      <dgm:spPr/>
      <dgm:t>
        <a:bodyPr/>
        <a:lstStyle/>
        <a:p>
          <a:endParaRPr lang="fr-FR"/>
        </a:p>
      </dgm:t>
    </dgm:pt>
    <dgm:pt modelId="{6BAE7050-0933-4225-A7F2-343DF4C70A59}" type="pres">
      <dgm:prSet presAssocID="{3EEADE03-4DA9-4D29-8B03-33747B4AA560}" presName="accent_5" presStyleCnt="0"/>
      <dgm:spPr/>
    </dgm:pt>
    <dgm:pt modelId="{E73DC798-FC96-4FBD-97CE-0EE343F3FD33}" type="pres">
      <dgm:prSet presAssocID="{3EEADE03-4DA9-4D29-8B03-33747B4AA560}" presName="accentRepeatNode" presStyleLbl="solidFgAcc1" presStyleIdx="4" presStyleCnt="7">
        <dgm:style>
          <a:lnRef idx="2">
            <a:schemeClr val="accent2"/>
          </a:lnRef>
          <a:fillRef idx="1">
            <a:schemeClr val="lt1"/>
          </a:fillRef>
          <a:effectRef idx="0">
            <a:schemeClr val="accent2"/>
          </a:effectRef>
          <a:fontRef idx="minor">
            <a:schemeClr val="dk1"/>
          </a:fontRef>
        </dgm:style>
      </dgm:prSet>
      <dgm:spPr/>
    </dgm:pt>
    <dgm:pt modelId="{23AC45F7-B425-4A78-B2E9-C95EE32CBC0E}" type="pres">
      <dgm:prSet presAssocID="{0160D37F-A45C-4F16-A383-9573E3946AE5}" presName="text_6" presStyleLbl="node1" presStyleIdx="5" presStyleCnt="7">
        <dgm:presLayoutVars>
          <dgm:bulletEnabled val="1"/>
        </dgm:presLayoutVars>
      </dgm:prSet>
      <dgm:spPr/>
      <dgm:t>
        <a:bodyPr/>
        <a:lstStyle/>
        <a:p>
          <a:endParaRPr lang="fr-FR"/>
        </a:p>
      </dgm:t>
    </dgm:pt>
    <dgm:pt modelId="{745888FE-436B-4715-BA68-6CCECFB311E9}" type="pres">
      <dgm:prSet presAssocID="{0160D37F-A45C-4F16-A383-9573E3946AE5}" presName="accent_6" presStyleCnt="0"/>
      <dgm:spPr/>
    </dgm:pt>
    <dgm:pt modelId="{71CA5D2E-CBFF-4CAA-9861-AF76C993981B}" type="pres">
      <dgm:prSet presAssocID="{0160D37F-A45C-4F16-A383-9573E3946AE5}" presName="accentRepeatNode" presStyleLbl="solidFgAcc1" presStyleIdx="5" presStyleCnt="7">
        <dgm:style>
          <a:lnRef idx="2">
            <a:schemeClr val="accent5"/>
          </a:lnRef>
          <a:fillRef idx="1">
            <a:schemeClr val="lt1"/>
          </a:fillRef>
          <a:effectRef idx="0">
            <a:schemeClr val="accent5"/>
          </a:effectRef>
          <a:fontRef idx="minor">
            <a:schemeClr val="dk1"/>
          </a:fontRef>
        </dgm:style>
      </dgm:prSet>
      <dgm:spPr/>
    </dgm:pt>
    <dgm:pt modelId="{0F487578-7DBA-4F8A-8943-9A38B15623E2}" type="pres">
      <dgm:prSet presAssocID="{CDC63F9F-45F9-4084-92EA-135A2961C7DE}" presName="text_7" presStyleLbl="node1" presStyleIdx="6" presStyleCnt="7">
        <dgm:presLayoutVars>
          <dgm:bulletEnabled val="1"/>
        </dgm:presLayoutVars>
      </dgm:prSet>
      <dgm:spPr/>
      <dgm:t>
        <a:bodyPr/>
        <a:lstStyle/>
        <a:p>
          <a:endParaRPr lang="fr-FR"/>
        </a:p>
      </dgm:t>
    </dgm:pt>
    <dgm:pt modelId="{A3A9E4E5-CE2D-4CC9-B8EA-371EC70F0564}" type="pres">
      <dgm:prSet presAssocID="{CDC63F9F-45F9-4084-92EA-135A2961C7DE}" presName="accent_7" presStyleCnt="0"/>
      <dgm:spPr/>
    </dgm:pt>
    <dgm:pt modelId="{0EFA8532-49F1-414C-AF2A-DD08F583440F}" type="pres">
      <dgm:prSet presAssocID="{CDC63F9F-45F9-4084-92EA-135A2961C7DE}" presName="accentRepeatNode" presStyleLbl="solidFgAcc1" presStyleIdx="6" presStyleCnt="7"/>
      <dgm:spPr/>
    </dgm:pt>
  </dgm:ptLst>
  <dgm:cxnLst>
    <dgm:cxn modelId="{92FAD744-C61B-4235-AF3F-89697A4B6536}" type="presOf" srcId="{0160D37F-A45C-4F16-A383-9573E3946AE5}" destId="{23AC45F7-B425-4A78-B2E9-C95EE32CBC0E}" srcOrd="0" destOrd="0" presId="urn:microsoft.com/office/officeart/2008/layout/VerticalCurvedList"/>
    <dgm:cxn modelId="{4DCBB8E2-2D0D-46DB-91D2-DCB91A530041}" srcId="{3C87AA07-8B9B-4FC6-846B-44B80C03984C}" destId="{D32B2CD1-7DE3-4B82-BF63-3F6E84C908E7}" srcOrd="2" destOrd="0" parTransId="{FB6556B2-C36D-4F53-9F1F-3DB2C7B7B466}" sibTransId="{6AF7CB31-E9E5-4233-9EB6-CA1FE3CD26FD}"/>
    <dgm:cxn modelId="{56012757-745D-40D7-8FE4-1725AB92AB26}" type="presOf" srcId="{CDC63F9F-45F9-4084-92EA-135A2961C7DE}" destId="{0F487578-7DBA-4F8A-8943-9A38B15623E2}" srcOrd="0" destOrd="0" presId="urn:microsoft.com/office/officeart/2008/layout/VerticalCurvedList"/>
    <dgm:cxn modelId="{53794E05-47DC-475D-B46A-CB204F2D4084}" srcId="{3C87AA07-8B9B-4FC6-846B-44B80C03984C}" destId="{E28EA737-8756-4A66-A000-99D7C392C106}" srcOrd="0" destOrd="0" parTransId="{B4FA0FBC-9CF5-442F-BF55-A75B2E124052}" sibTransId="{203D3C29-EF16-40BD-A4C4-90F7C4DAB358}"/>
    <dgm:cxn modelId="{192DE176-080D-476D-86BF-6322FFA8D3BC}" srcId="{3C87AA07-8B9B-4FC6-846B-44B80C03984C}" destId="{CDC63F9F-45F9-4084-92EA-135A2961C7DE}" srcOrd="6" destOrd="0" parTransId="{E35BDB46-06DE-4A64-BBA4-2F9CFB0599C2}" sibTransId="{6D195B59-8E51-4531-9A55-80CFB743CE92}"/>
    <dgm:cxn modelId="{9EADCAB9-1D58-486B-883F-D7A9FDDFE5B7}" type="presOf" srcId="{D32B2CD1-7DE3-4B82-BF63-3F6E84C908E7}" destId="{DE07775E-3FE3-4175-800E-256781BAF362}" srcOrd="0" destOrd="0" presId="urn:microsoft.com/office/officeart/2008/layout/VerticalCurvedList"/>
    <dgm:cxn modelId="{0F08ED11-EFC2-4E5E-AAF3-5E20D0D92779}" type="presOf" srcId="{57F5B9BC-E94F-43E6-94F9-3A6388FC0530}" destId="{728A146C-FF0A-4EDE-B20C-7597781D015C}" srcOrd="0" destOrd="0" presId="urn:microsoft.com/office/officeart/2008/layout/VerticalCurvedList"/>
    <dgm:cxn modelId="{333C7519-08D1-4C9A-A1AB-80895B07E4D7}" srcId="{3C87AA07-8B9B-4FC6-846B-44B80C03984C}" destId="{3EEADE03-4DA9-4D29-8B03-33747B4AA560}" srcOrd="4" destOrd="0" parTransId="{396E3569-B0E9-41DA-BF51-B7790CF0F57D}" sibTransId="{6971CF21-FCB6-468A-B4C1-102E70E31AEE}"/>
    <dgm:cxn modelId="{AA8CAF2E-86A3-414A-A400-3F117E783B7B}" type="presOf" srcId="{E28EA737-8756-4A66-A000-99D7C392C106}" destId="{DBC5D8D3-A117-4C15-97B6-B88C53A26336}" srcOrd="0" destOrd="0" presId="urn:microsoft.com/office/officeart/2008/layout/VerticalCurvedList"/>
    <dgm:cxn modelId="{79303875-DECB-4F78-B39F-67AFB601C578}" srcId="{3C87AA07-8B9B-4FC6-846B-44B80C03984C}" destId="{848B2D8F-8A7B-4CC5-BC2C-9BDF88D58F73}" srcOrd="3" destOrd="0" parTransId="{33898D53-29ED-4B4F-8586-6D85F177C436}" sibTransId="{DBB39516-A8E2-4004-8846-368BD9357912}"/>
    <dgm:cxn modelId="{D6A28AA2-DDDB-4AF1-900A-48EAEFAF4720}" type="presOf" srcId="{848B2D8F-8A7B-4CC5-BC2C-9BDF88D58F73}" destId="{B2817445-2B9E-4084-A474-74CE8CA57418}" srcOrd="0" destOrd="0" presId="urn:microsoft.com/office/officeart/2008/layout/VerticalCurvedList"/>
    <dgm:cxn modelId="{0EE24844-C14F-4C28-BFBB-0EB742593924}" srcId="{3C87AA07-8B9B-4FC6-846B-44B80C03984C}" destId="{57F5B9BC-E94F-43E6-94F9-3A6388FC0530}" srcOrd="1" destOrd="0" parTransId="{F983F9D7-2277-466E-A1D6-81BADB610AAB}" sibTransId="{F16BF58E-336D-4B50-9E20-33A7E02B2448}"/>
    <dgm:cxn modelId="{DE8CA991-0FC0-49C2-B57C-289B43809DD9}" srcId="{3C87AA07-8B9B-4FC6-846B-44B80C03984C}" destId="{0160D37F-A45C-4F16-A383-9573E3946AE5}" srcOrd="5" destOrd="0" parTransId="{523FE05F-C536-4ECB-ACB2-18FFF5A08E5B}" sibTransId="{E7C8986A-ED83-4FF4-AE9A-56E129EE2956}"/>
    <dgm:cxn modelId="{4A5F8FC3-08E2-46A4-9107-317056752403}" type="presOf" srcId="{3C87AA07-8B9B-4FC6-846B-44B80C03984C}" destId="{FE098F6E-C422-4249-9813-9F31EAE0000D}" srcOrd="0" destOrd="0" presId="urn:microsoft.com/office/officeart/2008/layout/VerticalCurvedList"/>
    <dgm:cxn modelId="{6B1E798B-9FCA-4937-BBC3-3BE10A2B45BA}" type="presOf" srcId="{3EEADE03-4DA9-4D29-8B03-33747B4AA560}" destId="{D07C623F-C03C-4F04-9A1A-C06B058A562E}" srcOrd="0" destOrd="0" presId="urn:microsoft.com/office/officeart/2008/layout/VerticalCurvedList"/>
    <dgm:cxn modelId="{08EE1077-70F7-43D2-84B5-F18DCEB16133}" type="presOf" srcId="{203D3C29-EF16-40BD-A4C4-90F7C4DAB358}" destId="{4E4A11F4-B098-4C24-893D-773FE73B9F06}" srcOrd="0" destOrd="0" presId="urn:microsoft.com/office/officeart/2008/layout/VerticalCurvedList"/>
    <dgm:cxn modelId="{F239A49A-7AC1-4C2E-81FE-B6165CA3B460}" type="presParOf" srcId="{FE098F6E-C422-4249-9813-9F31EAE0000D}" destId="{4258646D-CF5C-460F-8C79-BB7E37F7BF22}" srcOrd="0" destOrd="0" presId="urn:microsoft.com/office/officeart/2008/layout/VerticalCurvedList"/>
    <dgm:cxn modelId="{C6FF2D58-B491-4FCB-9A69-99C1DBB8CD74}" type="presParOf" srcId="{4258646D-CF5C-460F-8C79-BB7E37F7BF22}" destId="{6CFC64F1-3D07-43C3-AA4E-28685D60D858}" srcOrd="0" destOrd="0" presId="urn:microsoft.com/office/officeart/2008/layout/VerticalCurvedList"/>
    <dgm:cxn modelId="{EA7FE3A2-FB3D-45C0-907A-23571C737293}" type="presParOf" srcId="{6CFC64F1-3D07-43C3-AA4E-28685D60D858}" destId="{DFB8E750-F2C0-433D-AD83-69535612D046}" srcOrd="0" destOrd="0" presId="urn:microsoft.com/office/officeart/2008/layout/VerticalCurvedList"/>
    <dgm:cxn modelId="{AF33675A-D431-44D9-AE9F-395415C5179C}" type="presParOf" srcId="{6CFC64F1-3D07-43C3-AA4E-28685D60D858}" destId="{4E4A11F4-B098-4C24-893D-773FE73B9F06}" srcOrd="1" destOrd="0" presId="urn:microsoft.com/office/officeart/2008/layout/VerticalCurvedList"/>
    <dgm:cxn modelId="{B3787DF4-D2DE-4C27-BC92-375BCB9793F8}" type="presParOf" srcId="{6CFC64F1-3D07-43C3-AA4E-28685D60D858}" destId="{99F6DA9B-A5BA-4A62-8E7B-04BD45E822BF}" srcOrd="2" destOrd="0" presId="urn:microsoft.com/office/officeart/2008/layout/VerticalCurvedList"/>
    <dgm:cxn modelId="{29652278-2CB0-4B7B-B09F-3DD617364985}" type="presParOf" srcId="{6CFC64F1-3D07-43C3-AA4E-28685D60D858}" destId="{C1004507-2BF0-4252-BE22-F74F2A200886}" srcOrd="3" destOrd="0" presId="urn:microsoft.com/office/officeart/2008/layout/VerticalCurvedList"/>
    <dgm:cxn modelId="{6B2C17D7-72AC-49DE-93C2-71AD25A14357}" type="presParOf" srcId="{4258646D-CF5C-460F-8C79-BB7E37F7BF22}" destId="{DBC5D8D3-A117-4C15-97B6-B88C53A26336}" srcOrd="1" destOrd="0" presId="urn:microsoft.com/office/officeart/2008/layout/VerticalCurvedList"/>
    <dgm:cxn modelId="{464D5532-098C-4482-9ED4-6CA16FE531AC}" type="presParOf" srcId="{4258646D-CF5C-460F-8C79-BB7E37F7BF22}" destId="{74242BD9-E8D1-4104-B5ED-B801477D70D2}" srcOrd="2" destOrd="0" presId="urn:microsoft.com/office/officeart/2008/layout/VerticalCurvedList"/>
    <dgm:cxn modelId="{6231A0E5-0AAA-4E67-9403-A535ADAA7B17}" type="presParOf" srcId="{74242BD9-E8D1-4104-B5ED-B801477D70D2}" destId="{43101EA9-3A5C-4104-A2DB-78397E2CF7C6}" srcOrd="0" destOrd="0" presId="urn:microsoft.com/office/officeart/2008/layout/VerticalCurvedList"/>
    <dgm:cxn modelId="{73E9236E-F02C-46EA-A9B5-F00006E5AC52}" type="presParOf" srcId="{4258646D-CF5C-460F-8C79-BB7E37F7BF22}" destId="{728A146C-FF0A-4EDE-B20C-7597781D015C}" srcOrd="3" destOrd="0" presId="urn:microsoft.com/office/officeart/2008/layout/VerticalCurvedList"/>
    <dgm:cxn modelId="{D8921D93-8BD8-439D-8B38-EF6360DF25A8}" type="presParOf" srcId="{4258646D-CF5C-460F-8C79-BB7E37F7BF22}" destId="{DA9A4169-59B1-48EC-B357-527122962CA1}" srcOrd="4" destOrd="0" presId="urn:microsoft.com/office/officeart/2008/layout/VerticalCurvedList"/>
    <dgm:cxn modelId="{7648BF23-0400-49D2-97A0-55A49B242B58}" type="presParOf" srcId="{DA9A4169-59B1-48EC-B357-527122962CA1}" destId="{CE2CABEF-CC2D-4E44-B8E4-011B6DAA75E8}" srcOrd="0" destOrd="0" presId="urn:microsoft.com/office/officeart/2008/layout/VerticalCurvedList"/>
    <dgm:cxn modelId="{9D0DB601-0710-41B1-A8A2-4BF3766BAB82}" type="presParOf" srcId="{4258646D-CF5C-460F-8C79-BB7E37F7BF22}" destId="{DE07775E-3FE3-4175-800E-256781BAF362}" srcOrd="5" destOrd="0" presId="urn:microsoft.com/office/officeart/2008/layout/VerticalCurvedList"/>
    <dgm:cxn modelId="{D3D6A1B6-8FD0-44BE-BD48-219CBD097398}" type="presParOf" srcId="{4258646D-CF5C-460F-8C79-BB7E37F7BF22}" destId="{ADAF0D3D-2DF9-497C-ADF5-8C47F484ECD8}" srcOrd="6" destOrd="0" presId="urn:microsoft.com/office/officeart/2008/layout/VerticalCurvedList"/>
    <dgm:cxn modelId="{090028D9-0A34-488A-9BD2-9226EE6A2B5C}" type="presParOf" srcId="{ADAF0D3D-2DF9-497C-ADF5-8C47F484ECD8}" destId="{B7026EA8-AFFC-451C-84B7-AA7BF6AF4FC6}" srcOrd="0" destOrd="0" presId="urn:microsoft.com/office/officeart/2008/layout/VerticalCurvedList"/>
    <dgm:cxn modelId="{975988E3-B14B-4671-B423-05E276A6163C}" type="presParOf" srcId="{4258646D-CF5C-460F-8C79-BB7E37F7BF22}" destId="{B2817445-2B9E-4084-A474-74CE8CA57418}" srcOrd="7" destOrd="0" presId="urn:microsoft.com/office/officeart/2008/layout/VerticalCurvedList"/>
    <dgm:cxn modelId="{39AC61DB-80E6-4034-8610-2B33DD798447}" type="presParOf" srcId="{4258646D-CF5C-460F-8C79-BB7E37F7BF22}" destId="{9826C1EF-66A1-4D30-95CF-85CD409B2FAB}" srcOrd="8" destOrd="0" presId="urn:microsoft.com/office/officeart/2008/layout/VerticalCurvedList"/>
    <dgm:cxn modelId="{79C17D54-039C-4ED1-B586-C360C556B2D6}" type="presParOf" srcId="{9826C1EF-66A1-4D30-95CF-85CD409B2FAB}" destId="{1B794AD9-80E6-4CD2-88F4-1BD153463B8F}" srcOrd="0" destOrd="0" presId="urn:microsoft.com/office/officeart/2008/layout/VerticalCurvedList"/>
    <dgm:cxn modelId="{4B97574D-C9F8-4D56-B64B-573E142CCDC2}" type="presParOf" srcId="{4258646D-CF5C-460F-8C79-BB7E37F7BF22}" destId="{D07C623F-C03C-4F04-9A1A-C06B058A562E}" srcOrd="9" destOrd="0" presId="urn:microsoft.com/office/officeart/2008/layout/VerticalCurvedList"/>
    <dgm:cxn modelId="{548562E0-1FC2-4742-97FA-04550F51D758}" type="presParOf" srcId="{4258646D-CF5C-460F-8C79-BB7E37F7BF22}" destId="{6BAE7050-0933-4225-A7F2-343DF4C70A59}" srcOrd="10" destOrd="0" presId="urn:microsoft.com/office/officeart/2008/layout/VerticalCurvedList"/>
    <dgm:cxn modelId="{8DFFFF86-02A4-4482-A82E-E594E16AE5B8}" type="presParOf" srcId="{6BAE7050-0933-4225-A7F2-343DF4C70A59}" destId="{E73DC798-FC96-4FBD-97CE-0EE343F3FD33}" srcOrd="0" destOrd="0" presId="urn:microsoft.com/office/officeart/2008/layout/VerticalCurvedList"/>
    <dgm:cxn modelId="{96D259A2-1980-40A4-810A-2CE9A041F8E3}" type="presParOf" srcId="{4258646D-CF5C-460F-8C79-BB7E37F7BF22}" destId="{23AC45F7-B425-4A78-B2E9-C95EE32CBC0E}" srcOrd="11" destOrd="0" presId="urn:microsoft.com/office/officeart/2008/layout/VerticalCurvedList"/>
    <dgm:cxn modelId="{EDED9FBE-4DDA-4DA3-A653-E4AF799AB7E1}" type="presParOf" srcId="{4258646D-CF5C-460F-8C79-BB7E37F7BF22}" destId="{745888FE-436B-4715-BA68-6CCECFB311E9}" srcOrd="12" destOrd="0" presId="urn:microsoft.com/office/officeart/2008/layout/VerticalCurvedList"/>
    <dgm:cxn modelId="{35DC90B3-50D5-49D8-A238-74BCCA1F85F2}" type="presParOf" srcId="{745888FE-436B-4715-BA68-6CCECFB311E9}" destId="{71CA5D2E-CBFF-4CAA-9861-AF76C993981B}" srcOrd="0" destOrd="0" presId="urn:microsoft.com/office/officeart/2008/layout/VerticalCurvedList"/>
    <dgm:cxn modelId="{8C04D390-6268-49D0-AD44-3FE3912D962C}" type="presParOf" srcId="{4258646D-CF5C-460F-8C79-BB7E37F7BF22}" destId="{0F487578-7DBA-4F8A-8943-9A38B15623E2}" srcOrd="13" destOrd="0" presId="urn:microsoft.com/office/officeart/2008/layout/VerticalCurvedList"/>
    <dgm:cxn modelId="{67DC3FCB-5331-488C-AF42-CC8C1249FC04}" type="presParOf" srcId="{4258646D-CF5C-460F-8C79-BB7E37F7BF22}" destId="{A3A9E4E5-CE2D-4CC9-B8EA-371EC70F0564}" srcOrd="14" destOrd="0" presId="urn:microsoft.com/office/officeart/2008/layout/VerticalCurvedList"/>
    <dgm:cxn modelId="{251EC599-9D83-4EEE-BD5E-74C57B42B71B}" type="presParOf" srcId="{A3A9E4E5-CE2D-4CC9-B8EA-371EC70F0564}" destId="{0EFA8532-49F1-414C-AF2A-DD08F583440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5322E1-9399-450A-A08E-98D4158A94F9}" type="doc">
      <dgm:prSet loTypeId="urn:microsoft.com/office/officeart/2005/8/layout/radial5" loCatId="relationship" qsTypeId="urn:microsoft.com/office/officeart/2005/8/quickstyle/simple5" qsCatId="simple" csTypeId="urn:microsoft.com/office/officeart/2005/8/colors/accent3_2" csCatId="accent3" phldr="1"/>
      <dgm:spPr/>
      <dgm:t>
        <a:bodyPr/>
        <a:lstStyle/>
        <a:p>
          <a:endParaRPr lang="fr-FR"/>
        </a:p>
      </dgm:t>
    </dgm:pt>
    <dgm:pt modelId="{5B4BF4FE-C4F2-4DD7-9804-483C3D88FA73}">
      <dgm:prSet phldrT="[Texte]" custT="1">
        <dgm:style>
          <a:lnRef idx="0">
            <a:schemeClr val="accent6"/>
          </a:lnRef>
          <a:fillRef idx="3">
            <a:schemeClr val="accent6"/>
          </a:fillRef>
          <a:effectRef idx="3">
            <a:schemeClr val="accent6"/>
          </a:effectRef>
          <a:fontRef idx="minor">
            <a:schemeClr val="lt1"/>
          </a:fontRef>
        </dgm:style>
      </dgm:prSet>
      <dgm:spPr/>
      <dgm:t>
        <a:bodyPr/>
        <a:lstStyle/>
        <a:p>
          <a:r>
            <a:rPr lang="fr-FR" sz="2000" dirty="0" smtClean="0">
              <a:latin typeface="Arial Narrow" pitchFamily="34" charset="0"/>
            </a:rPr>
            <a:t>division</a:t>
          </a:r>
          <a:endParaRPr lang="fr-FR" sz="2000" dirty="0">
            <a:latin typeface="Arial Narrow" pitchFamily="34" charset="0"/>
          </a:endParaRPr>
        </a:p>
      </dgm:t>
    </dgm:pt>
    <dgm:pt modelId="{BE8CAC88-87CB-4D47-AA13-DE6907EC1D14}" type="parTrans" cxnId="{BE0C6A91-3045-405A-8292-7483A02738D6}">
      <dgm:prSet/>
      <dgm:spPr/>
      <dgm:t>
        <a:bodyPr/>
        <a:lstStyle/>
        <a:p>
          <a:endParaRPr lang="fr-FR"/>
        </a:p>
      </dgm:t>
    </dgm:pt>
    <dgm:pt modelId="{2D46B2A5-1B4F-4839-899F-B051BEDC2BAD}" type="sibTrans" cxnId="{BE0C6A91-3045-405A-8292-7483A02738D6}">
      <dgm:prSet/>
      <dgm:spPr/>
      <dgm:t>
        <a:bodyPr/>
        <a:lstStyle/>
        <a:p>
          <a:endParaRPr lang="fr-FR"/>
        </a:p>
      </dgm:t>
    </dgm:pt>
    <dgm:pt modelId="{EC0F9A2B-2193-4D68-A765-867E39B6FCBD}">
      <dgm:prSet phldrT="[Texte]">
        <dgm:style>
          <a:lnRef idx="0">
            <a:schemeClr val="accent5"/>
          </a:lnRef>
          <a:fillRef idx="3">
            <a:schemeClr val="accent5"/>
          </a:fillRef>
          <a:effectRef idx="3">
            <a:schemeClr val="accent5"/>
          </a:effectRef>
          <a:fontRef idx="minor">
            <a:schemeClr val="lt1"/>
          </a:fontRef>
        </dgm:style>
      </dgm:prSet>
      <dgm:spPr>
        <a:solidFill>
          <a:srgbClr val="7030A0"/>
        </a:solidFill>
      </dgm:spPr>
      <dgm:t>
        <a:bodyPr/>
        <a:lstStyle/>
        <a:p>
          <a:r>
            <a:rPr lang="fr-FR" dirty="0" smtClean="0"/>
            <a:t>Origine</a:t>
          </a:r>
          <a:endParaRPr lang="fr-FR" dirty="0"/>
        </a:p>
      </dgm:t>
    </dgm:pt>
    <dgm:pt modelId="{DB7B1C65-BBF9-4161-A627-CC3CCE301C6B}" type="parTrans" cxnId="{DF0D75E8-C35B-4480-A80E-2D57656AB634}">
      <dgm:prSet>
        <dgm:style>
          <a:lnRef idx="0">
            <a:schemeClr val="accent5"/>
          </a:lnRef>
          <a:fillRef idx="3">
            <a:schemeClr val="accent5"/>
          </a:fillRef>
          <a:effectRef idx="3">
            <a:schemeClr val="accent5"/>
          </a:effectRef>
          <a:fontRef idx="minor">
            <a:schemeClr val="lt1"/>
          </a:fontRef>
        </dgm:style>
      </dgm:prSet>
      <dgm:spPr/>
      <dgm:t>
        <a:bodyPr/>
        <a:lstStyle/>
        <a:p>
          <a:endParaRPr lang="fr-FR"/>
        </a:p>
      </dgm:t>
    </dgm:pt>
    <dgm:pt modelId="{336A4251-9881-4936-8036-B2229B961547}" type="sibTrans" cxnId="{DF0D75E8-C35B-4480-A80E-2D57656AB634}">
      <dgm:prSet/>
      <dgm:spPr/>
      <dgm:t>
        <a:bodyPr/>
        <a:lstStyle/>
        <a:p>
          <a:endParaRPr lang="fr-FR"/>
        </a:p>
      </dgm:t>
    </dgm:pt>
    <dgm:pt modelId="{5BECCB15-FED1-4F9C-AD43-538281DA24F5}">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Objet</a:t>
          </a:r>
          <a:endParaRPr lang="fr-FR" dirty="0"/>
        </a:p>
      </dgm:t>
    </dgm:pt>
    <dgm:pt modelId="{320A6EAE-697A-4A27-AF81-0DF58D2B7EDE}" type="parTrans" cxnId="{A9C09CB6-0267-48D8-B988-0F5DDA4BAF17}">
      <dgm:prSet/>
      <dgm:spPr/>
      <dgm:t>
        <a:bodyPr/>
        <a:lstStyle/>
        <a:p>
          <a:endParaRPr lang="fr-FR"/>
        </a:p>
      </dgm:t>
    </dgm:pt>
    <dgm:pt modelId="{B09C4A77-3D1A-4251-B278-CDC437875F66}" type="sibTrans" cxnId="{A9C09CB6-0267-48D8-B988-0F5DDA4BAF17}">
      <dgm:prSet/>
      <dgm:spPr/>
      <dgm:t>
        <a:bodyPr/>
        <a:lstStyle/>
        <a:p>
          <a:endParaRPr lang="fr-FR"/>
        </a:p>
      </dgm:t>
    </dgm:pt>
    <dgm:pt modelId="{E81A0ECC-A880-4042-9AA6-AA6158C40798}">
      <dgm:prSet phldrT="[Texte]">
        <dgm:style>
          <a:lnRef idx="0">
            <a:schemeClr val="accent5"/>
          </a:lnRef>
          <a:fillRef idx="3">
            <a:schemeClr val="accent5"/>
          </a:fillRef>
          <a:effectRef idx="3">
            <a:schemeClr val="accent5"/>
          </a:effectRef>
          <a:fontRef idx="minor">
            <a:schemeClr val="lt1"/>
          </a:fontRef>
        </dgm:style>
      </dgm:prSet>
      <dgm:spPr>
        <a:solidFill>
          <a:srgbClr val="00B050"/>
        </a:solidFill>
      </dgm:spPr>
      <dgm:t>
        <a:bodyPr/>
        <a:lstStyle/>
        <a:p>
          <a:r>
            <a:rPr lang="fr-FR" dirty="0" smtClean="0"/>
            <a:t>union</a:t>
          </a:r>
          <a:endParaRPr lang="fr-FR" dirty="0"/>
        </a:p>
      </dgm:t>
    </dgm:pt>
    <dgm:pt modelId="{EEA866F7-AD3C-46EF-97DA-79A22DED4FCA}" type="parTrans" cxnId="{BD473018-06CB-4FD0-BB71-0DB86E0CEC24}">
      <dgm:prSet/>
      <dgm:spPr/>
      <dgm:t>
        <a:bodyPr/>
        <a:lstStyle/>
        <a:p>
          <a:endParaRPr lang="fr-FR"/>
        </a:p>
      </dgm:t>
    </dgm:pt>
    <dgm:pt modelId="{0AA0E390-16A4-4C4B-8D11-3620ABF31202}" type="sibTrans" cxnId="{BD473018-06CB-4FD0-BB71-0DB86E0CEC24}">
      <dgm:prSet/>
      <dgm:spPr/>
      <dgm:t>
        <a:bodyPr/>
        <a:lstStyle/>
        <a:p>
          <a:endParaRPr lang="fr-FR"/>
        </a:p>
      </dgm:t>
    </dgm:pt>
    <dgm:pt modelId="{C66EFC48-525F-4888-833C-0E27C3E6F18A}">
      <dgm:prSet phldrT="[Texte]"/>
      <dgm:spPr>
        <a:solidFill>
          <a:srgbClr val="00B0F0"/>
        </a:solidFill>
      </dgm:spPr>
      <dgm:t>
        <a:bodyPr/>
        <a:lstStyle/>
        <a:p>
          <a:r>
            <a:rPr lang="fr-FR" dirty="0" smtClean="0"/>
            <a:t>Sujet</a:t>
          </a:r>
          <a:endParaRPr lang="fr-FR" dirty="0"/>
        </a:p>
      </dgm:t>
    </dgm:pt>
    <dgm:pt modelId="{9854E93D-6BE2-4D80-8F08-AF2676843AFF}" type="parTrans" cxnId="{912B7376-6DC5-4220-81AA-042878C9779A}">
      <dgm:prSet/>
      <dgm:spPr/>
      <dgm:t>
        <a:bodyPr/>
        <a:lstStyle/>
        <a:p>
          <a:endParaRPr lang="fr-FR"/>
        </a:p>
      </dgm:t>
    </dgm:pt>
    <dgm:pt modelId="{1F807937-E7E3-440D-A226-4DDA53ED9875}" type="sibTrans" cxnId="{912B7376-6DC5-4220-81AA-042878C9779A}">
      <dgm:prSet/>
      <dgm:spPr/>
      <dgm:t>
        <a:bodyPr/>
        <a:lstStyle/>
        <a:p>
          <a:endParaRPr lang="fr-FR"/>
        </a:p>
      </dgm:t>
    </dgm:pt>
    <dgm:pt modelId="{57F4B77E-DD61-46F2-8D57-835B25196E6F}" type="pres">
      <dgm:prSet presAssocID="{235322E1-9399-450A-A08E-98D4158A94F9}" presName="Name0" presStyleCnt="0">
        <dgm:presLayoutVars>
          <dgm:chMax val="1"/>
          <dgm:dir/>
          <dgm:animLvl val="ctr"/>
          <dgm:resizeHandles val="exact"/>
        </dgm:presLayoutVars>
      </dgm:prSet>
      <dgm:spPr/>
      <dgm:t>
        <a:bodyPr/>
        <a:lstStyle/>
        <a:p>
          <a:endParaRPr lang="fr-FR"/>
        </a:p>
      </dgm:t>
    </dgm:pt>
    <dgm:pt modelId="{CD175FB2-CBA7-41F6-8141-36D918DD9A6A}" type="pres">
      <dgm:prSet presAssocID="{5B4BF4FE-C4F2-4DD7-9804-483C3D88FA73}" presName="centerShape" presStyleLbl="node0" presStyleIdx="0" presStyleCnt="1"/>
      <dgm:spPr/>
      <dgm:t>
        <a:bodyPr/>
        <a:lstStyle/>
        <a:p>
          <a:endParaRPr lang="fr-FR"/>
        </a:p>
      </dgm:t>
    </dgm:pt>
    <dgm:pt modelId="{E9BC30DB-B1A3-4BD6-B4ED-F50E7D5BFC6C}" type="pres">
      <dgm:prSet presAssocID="{DB7B1C65-BBF9-4161-A627-CC3CCE301C6B}" presName="parTrans" presStyleLbl="sibTrans2D1" presStyleIdx="0" presStyleCnt="4" custAng="10800000" custScaleX="226916" custScaleY="133262"/>
      <dgm:spPr/>
      <dgm:t>
        <a:bodyPr/>
        <a:lstStyle/>
        <a:p>
          <a:endParaRPr lang="fr-FR"/>
        </a:p>
      </dgm:t>
    </dgm:pt>
    <dgm:pt modelId="{8BB3371F-F83F-4B9E-BC63-C623AB586158}" type="pres">
      <dgm:prSet presAssocID="{DB7B1C65-BBF9-4161-A627-CC3CCE301C6B}" presName="connectorText" presStyleLbl="sibTrans2D1" presStyleIdx="0" presStyleCnt="4"/>
      <dgm:spPr/>
      <dgm:t>
        <a:bodyPr/>
        <a:lstStyle/>
        <a:p>
          <a:endParaRPr lang="fr-FR"/>
        </a:p>
      </dgm:t>
    </dgm:pt>
    <dgm:pt modelId="{1EF3E3E3-58BA-4C59-898A-E56638FA2C3F}" type="pres">
      <dgm:prSet presAssocID="{EC0F9A2B-2193-4D68-A765-867E39B6FCBD}" presName="node" presStyleLbl="node1" presStyleIdx="0" presStyleCnt="4" custRadScaleRad="129217" custRadScaleInc="-856">
        <dgm:presLayoutVars>
          <dgm:bulletEnabled val="1"/>
        </dgm:presLayoutVars>
      </dgm:prSet>
      <dgm:spPr/>
      <dgm:t>
        <a:bodyPr/>
        <a:lstStyle/>
        <a:p>
          <a:endParaRPr lang="fr-FR"/>
        </a:p>
      </dgm:t>
    </dgm:pt>
    <dgm:pt modelId="{FFCF4589-B5D2-4CBB-853F-D272516F45AB}" type="pres">
      <dgm:prSet presAssocID="{320A6EAE-697A-4A27-AF81-0DF58D2B7EDE}" presName="parTrans" presStyleLbl="sibTrans2D1" presStyleIdx="1" presStyleCnt="4"/>
      <dgm:spPr/>
      <dgm:t>
        <a:bodyPr/>
        <a:lstStyle/>
        <a:p>
          <a:endParaRPr lang="fr-FR"/>
        </a:p>
      </dgm:t>
    </dgm:pt>
    <dgm:pt modelId="{E704359C-731F-419A-9D4B-60A8B352F1A9}" type="pres">
      <dgm:prSet presAssocID="{320A6EAE-697A-4A27-AF81-0DF58D2B7EDE}" presName="connectorText" presStyleLbl="sibTrans2D1" presStyleIdx="1" presStyleCnt="4"/>
      <dgm:spPr/>
      <dgm:t>
        <a:bodyPr/>
        <a:lstStyle/>
        <a:p>
          <a:endParaRPr lang="fr-FR"/>
        </a:p>
      </dgm:t>
    </dgm:pt>
    <dgm:pt modelId="{0B857392-8BDD-476C-A225-5A82F77CA9C6}" type="pres">
      <dgm:prSet presAssocID="{5BECCB15-FED1-4F9C-AD43-538281DA24F5}" presName="node" presStyleLbl="node1" presStyleIdx="1" presStyleCnt="4">
        <dgm:presLayoutVars>
          <dgm:bulletEnabled val="1"/>
        </dgm:presLayoutVars>
      </dgm:prSet>
      <dgm:spPr/>
      <dgm:t>
        <a:bodyPr/>
        <a:lstStyle/>
        <a:p>
          <a:endParaRPr lang="fr-FR"/>
        </a:p>
      </dgm:t>
    </dgm:pt>
    <dgm:pt modelId="{9FE86B5A-FCCE-45A1-B6FF-C24663469A01}" type="pres">
      <dgm:prSet presAssocID="{EEA866F7-AD3C-46EF-97DA-79A22DED4FCA}" presName="parTrans" presStyleLbl="sibTrans2D1" presStyleIdx="2" presStyleCnt="4" custScaleX="149422"/>
      <dgm:spPr/>
      <dgm:t>
        <a:bodyPr/>
        <a:lstStyle/>
        <a:p>
          <a:endParaRPr lang="fr-FR"/>
        </a:p>
      </dgm:t>
    </dgm:pt>
    <dgm:pt modelId="{0E117C08-F049-4197-B5DB-B312CC9A5B27}" type="pres">
      <dgm:prSet presAssocID="{EEA866F7-AD3C-46EF-97DA-79A22DED4FCA}" presName="connectorText" presStyleLbl="sibTrans2D1" presStyleIdx="2" presStyleCnt="4"/>
      <dgm:spPr/>
      <dgm:t>
        <a:bodyPr/>
        <a:lstStyle/>
        <a:p>
          <a:endParaRPr lang="fr-FR"/>
        </a:p>
      </dgm:t>
    </dgm:pt>
    <dgm:pt modelId="{0DAD39AB-7BEB-4946-AEE0-B22C2E1A658B}" type="pres">
      <dgm:prSet presAssocID="{E81A0ECC-A880-4042-9AA6-AA6158C40798}" presName="node" presStyleLbl="node1" presStyleIdx="2" presStyleCnt="4" custRadScaleRad="137206" custRadScaleInc="806">
        <dgm:presLayoutVars>
          <dgm:bulletEnabled val="1"/>
        </dgm:presLayoutVars>
      </dgm:prSet>
      <dgm:spPr/>
      <dgm:t>
        <a:bodyPr/>
        <a:lstStyle/>
        <a:p>
          <a:endParaRPr lang="fr-FR"/>
        </a:p>
      </dgm:t>
    </dgm:pt>
    <dgm:pt modelId="{4EF5F8E3-81E2-415F-9D7D-F030816CE298}" type="pres">
      <dgm:prSet presAssocID="{9854E93D-6BE2-4D80-8F08-AF2676843AFF}" presName="parTrans" presStyleLbl="sibTrans2D1" presStyleIdx="3" presStyleCnt="4"/>
      <dgm:spPr/>
      <dgm:t>
        <a:bodyPr/>
        <a:lstStyle/>
        <a:p>
          <a:endParaRPr lang="fr-FR"/>
        </a:p>
      </dgm:t>
    </dgm:pt>
    <dgm:pt modelId="{63997DFD-914A-41B5-A0B7-9F08C959EAE7}" type="pres">
      <dgm:prSet presAssocID="{9854E93D-6BE2-4D80-8F08-AF2676843AFF}" presName="connectorText" presStyleLbl="sibTrans2D1" presStyleIdx="3" presStyleCnt="4"/>
      <dgm:spPr/>
      <dgm:t>
        <a:bodyPr/>
        <a:lstStyle/>
        <a:p>
          <a:endParaRPr lang="fr-FR"/>
        </a:p>
      </dgm:t>
    </dgm:pt>
    <dgm:pt modelId="{36E309BA-D0BA-4598-9CB2-9EBC7778434C}" type="pres">
      <dgm:prSet presAssocID="{C66EFC48-525F-4888-833C-0E27C3E6F18A}" presName="node" presStyleLbl="node1" presStyleIdx="3" presStyleCnt="4">
        <dgm:presLayoutVars>
          <dgm:bulletEnabled val="1"/>
        </dgm:presLayoutVars>
      </dgm:prSet>
      <dgm:spPr/>
      <dgm:t>
        <a:bodyPr/>
        <a:lstStyle/>
        <a:p>
          <a:endParaRPr lang="fr-FR"/>
        </a:p>
      </dgm:t>
    </dgm:pt>
  </dgm:ptLst>
  <dgm:cxnLst>
    <dgm:cxn modelId="{7777743F-3543-48BA-84E1-69E93EF9B5A4}" type="presOf" srcId="{EEA866F7-AD3C-46EF-97DA-79A22DED4FCA}" destId="{0E117C08-F049-4197-B5DB-B312CC9A5B27}" srcOrd="1" destOrd="0" presId="urn:microsoft.com/office/officeart/2005/8/layout/radial5"/>
    <dgm:cxn modelId="{0160DAC3-7804-49E3-ADD0-AA5785C0EF4C}" type="presOf" srcId="{320A6EAE-697A-4A27-AF81-0DF58D2B7EDE}" destId="{FFCF4589-B5D2-4CBB-853F-D272516F45AB}" srcOrd="0" destOrd="0" presId="urn:microsoft.com/office/officeart/2005/8/layout/radial5"/>
    <dgm:cxn modelId="{BE0C6A91-3045-405A-8292-7483A02738D6}" srcId="{235322E1-9399-450A-A08E-98D4158A94F9}" destId="{5B4BF4FE-C4F2-4DD7-9804-483C3D88FA73}" srcOrd="0" destOrd="0" parTransId="{BE8CAC88-87CB-4D47-AA13-DE6907EC1D14}" sibTransId="{2D46B2A5-1B4F-4839-899F-B051BEDC2BAD}"/>
    <dgm:cxn modelId="{07176D14-0810-4C28-8116-7798B1C7B437}" type="presOf" srcId="{E81A0ECC-A880-4042-9AA6-AA6158C40798}" destId="{0DAD39AB-7BEB-4946-AEE0-B22C2E1A658B}" srcOrd="0" destOrd="0" presId="urn:microsoft.com/office/officeart/2005/8/layout/radial5"/>
    <dgm:cxn modelId="{DFFA3E10-F9DA-4E58-A57A-521480B96B93}" type="presOf" srcId="{9854E93D-6BE2-4D80-8F08-AF2676843AFF}" destId="{63997DFD-914A-41B5-A0B7-9F08C959EAE7}" srcOrd="1" destOrd="0" presId="urn:microsoft.com/office/officeart/2005/8/layout/radial5"/>
    <dgm:cxn modelId="{09C348DF-DDBE-4D77-8E58-BD7AF3FB38FA}" type="presOf" srcId="{5B4BF4FE-C4F2-4DD7-9804-483C3D88FA73}" destId="{CD175FB2-CBA7-41F6-8141-36D918DD9A6A}" srcOrd="0" destOrd="0" presId="urn:microsoft.com/office/officeart/2005/8/layout/radial5"/>
    <dgm:cxn modelId="{A9C09CB6-0267-48D8-B988-0F5DDA4BAF17}" srcId="{5B4BF4FE-C4F2-4DD7-9804-483C3D88FA73}" destId="{5BECCB15-FED1-4F9C-AD43-538281DA24F5}" srcOrd="1" destOrd="0" parTransId="{320A6EAE-697A-4A27-AF81-0DF58D2B7EDE}" sibTransId="{B09C4A77-3D1A-4251-B278-CDC437875F66}"/>
    <dgm:cxn modelId="{A3D3361A-B1EE-43D5-A8F8-DFEA1E563390}" type="presOf" srcId="{5BECCB15-FED1-4F9C-AD43-538281DA24F5}" destId="{0B857392-8BDD-476C-A225-5A82F77CA9C6}" srcOrd="0" destOrd="0" presId="urn:microsoft.com/office/officeart/2005/8/layout/radial5"/>
    <dgm:cxn modelId="{912B7376-6DC5-4220-81AA-042878C9779A}" srcId="{5B4BF4FE-C4F2-4DD7-9804-483C3D88FA73}" destId="{C66EFC48-525F-4888-833C-0E27C3E6F18A}" srcOrd="3" destOrd="0" parTransId="{9854E93D-6BE2-4D80-8F08-AF2676843AFF}" sibTransId="{1F807937-E7E3-440D-A226-4DDA53ED9875}"/>
    <dgm:cxn modelId="{3C0A5296-CC77-4BE6-B77A-5201312509D8}" type="presOf" srcId="{DB7B1C65-BBF9-4161-A627-CC3CCE301C6B}" destId="{E9BC30DB-B1A3-4BD6-B4ED-F50E7D5BFC6C}" srcOrd="0" destOrd="0" presId="urn:microsoft.com/office/officeart/2005/8/layout/radial5"/>
    <dgm:cxn modelId="{49EF9E08-BD0E-4682-8FD0-BE29F60ADEE2}" type="presOf" srcId="{EC0F9A2B-2193-4D68-A765-867E39B6FCBD}" destId="{1EF3E3E3-58BA-4C59-898A-E56638FA2C3F}" srcOrd="0" destOrd="0" presId="urn:microsoft.com/office/officeart/2005/8/layout/radial5"/>
    <dgm:cxn modelId="{ACA32400-412F-450D-B436-AD1F641DF4AA}" type="presOf" srcId="{C66EFC48-525F-4888-833C-0E27C3E6F18A}" destId="{36E309BA-D0BA-4598-9CB2-9EBC7778434C}" srcOrd="0" destOrd="0" presId="urn:microsoft.com/office/officeart/2005/8/layout/radial5"/>
    <dgm:cxn modelId="{DF0D75E8-C35B-4480-A80E-2D57656AB634}" srcId="{5B4BF4FE-C4F2-4DD7-9804-483C3D88FA73}" destId="{EC0F9A2B-2193-4D68-A765-867E39B6FCBD}" srcOrd="0" destOrd="0" parTransId="{DB7B1C65-BBF9-4161-A627-CC3CCE301C6B}" sibTransId="{336A4251-9881-4936-8036-B2229B961547}"/>
    <dgm:cxn modelId="{C88F8E5E-1CBD-42C8-BD31-F5C621C4E0AD}" type="presOf" srcId="{235322E1-9399-450A-A08E-98D4158A94F9}" destId="{57F4B77E-DD61-46F2-8D57-835B25196E6F}" srcOrd="0" destOrd="0" presId="urn:microsoft.com/office/officeart/2005/8/layout/radial5"/>
    <dgm:cxn modelId="{DDCEF7B2-ECD5-4A79-8EF9-6A43C8F0207D}" type="presOf" srcId="{9854E93D-6BE2-4D80-8F08-AF2676843AFF}" destId="{4EF5F8E3-81E2-415F-9D7D-F030816CE298}" srcOrd="0" destOrd="0" presId="urn:microsoft.com/office/officeart/2005/8/layout/radial5"/>
    <dgm:cxn modelId="{E46ACB76-6E3F-47D7-B9E8-688C79878826}" type="presOf" srcId="{320A6EAE-697A-4A27-AF81-0DF58D2B7EDE}" destId="{E704359C-731F-419A-9D4B-60A8B352F1A9}" srcOrd="1" destOrd="0" presId="urn:microsoft.com/office/officeart/2005/8/layout/radial5"/>
    <dgm:cxn modelId="{BD473018-06CB-4FD0-BB71-0DB86E0CEC24}" srcId="{5B4BF4FE-C4F2-4DD7-9804-483C3D88FA73}" destId="{E81A0ECC-A880-4042-9AA6-AA6158C40798}" srcOrd="2" destOrd="0" parTransId="{EEA866F7-AD3C-46EF-97DA-79A22DED4FCA}" sibTransId="{0AA0E390-16A4-4C4B-8D11-3620ABF31202}"/>
    <dgm:cxn modelId="{3A7ECFF3-E535-439F-AAF0-61201585EF81}" type="presOf" srcId="{EEA866F7-AD3C-46EF-97DA-79A22DED4FCA}" destId="{9FE86B5A-FCCE-45A1-B6FF-C24663469A01}" srcOrd="0" destOrd="0" presId="urn:microsoft.com/office/officeart/2005/8/layout/radial5"/>
    <dgm:cxn modelId="{4E8C6E19-8277-4251-9F5F-4896B925D1D2}" type="presOf" srcId="{DB7B1C65-BBF9-4161-A627-CC3CCE301C6B}" destId="{8BB3371F-F83F-4B9E-BC63-C623AB586158}" srcOrd="1" destOrd="0" presId="urn:microsoft.com/office/officeart/2005/8/layout/radial5"/>
    <dgm:cxn modelId="{9B91F84A-1016-44CC-B507-EE9343CBC019}" type="presParOf" srcId="{57F4B77E-DD61-46F2-8D57-835B25196E6F}" destId="{CD175FB2-CBA7-41F6-8141-36D918DD9A6A}" srcOrd="0" destOrd="0" presId="urn:microsoft.com/office/officeart/2005/8/layout/radial5"/>
    <dgm:cxn modelId="{43FEC41D-4C3F-4243-BCEF-BAD2A993BEAA}" type="presParOf" srcId="{57F4B77E-DD61-46F2-8D57-835B25196E6F}" destId="{E9BC30DB-B1A3-4BD6-B4ED-F50E7D5BFC6C}" srcOrd="1" destOrd="0" presId="urn:microsoft.com/office/officeart/2005/8/layout/radial5"/>
    <dgm:cxn modelId="{639B886E-4AAC-4957-93D4-439C64CF7C40}" type="presParOf" srcId="{E9BC30DB-B1A3-4BD6-B4ED-F50E7D5BFC6C}" destId="{8BB3371F-F83F-4B9E-BC63-C623AB586158}" srcOrd="0" destOrd="0" presId="urn:microsoft.com/office/officeart/2005/8/layout/radial5"/>
    <dgm:cxn modelId="{3FF8678D-00E2-41B3-AB90-7EC220C1C77D}" type="presParOf" srcId="{57F4B77E-DD61-46F2-8D57-835B25196E6F}" destId="{1EF3E3E3-58BA-4C59-898A-E56638FA2C3F}" srcOrd="2" destOrd="0" presId="urn:microsoft.com/office/officeart/2005/8/layout/radial5"/>
    <dgm:cxn modelId="{453BEE4A-A1A0-4E44-B8DF-8343F79B700D}" type="presParOf" srcId="{57F4B77E-DD61-46F2-8D57-835B25196E6F}" destId="{FFCF4589-B5D2-4CBB-853F-D272516F45AB}" srcOrd="3" destOrd="0" presId="urn:microsoft.com/office/officeart/2005/8/layout/radial5"/>
    <dgm:cxn modelId="{239ADEEF-14A2-4EC4-B19A-BF5586CB71D6}" type="presParOf" srcId="{FFCF4589-B5D2-4CBB-853F-D272516F45AB}" destId="{E704359C-731F-419A-9D4B-60A8B352F1A9}" srcOrd="0" destOrd="0" presId="urn:microsoft.com/office/officeart/2005/8/layout/radial5"/>
    <dgm:cxn modelId="{DA70D5A7-95AB-49F3-AD70-0830857F524F}" type="presParOf" srcId="{57F4B77E-DD61-46F2-8D57-835B25196E6F}" destId="{0B857392-8BDD-476C-A225-5A82F77CA9C6}" srcOrd="4" destOrd="0" presId="urn:microsoft.com/office/officeart/2005/8/layout/radial5"/>
    <dgm:cxn modelId="{6D267FB4-B5F1-4F57-AD9C-1019BA63A195}" type="presParOf" srcId="{57F4B77E-DD61-46F2-8D57-835B25196E6F}" destId="{9FE86B5A-FCCE-45A1-B6FF-C24663469A01}" srcOrd="5" destOrd="0" presId="urn:microsoft.com/office/officeart/2005/8/layout/radial5"/>
    <dgm:cxn modelId="{5404CCDF-4E34-40BA-A48C-D2B16F4A7F55}" type="presParOf" srcId="{9FE86B5A-FCCE-45A1-B6FF-C24663469A01}" destId="{0E117C08-F049-4197-B5DB-B312CC9A5B27}" srcOrd="0" destOrd="0" presId="urn:microsoft.com/office/officeart/2005/8/layout/radial5"/>
    <dgm:cxn modelId="{03C46DB7-5993-4015-A53D-9B5C888A410E}" type="presParOf" srcId="{57F4B77E-DD61-46F2-8D57-835B25196E6F}" destId="{0DAD39AB-7BEB-4946-AEE0-B22C2E1A658B}" srcOrd="6" destOrd="0" presId="urn:microsoft.com/office/officeart/2005/8/layout/radial5"/>
    <dgm:cxn modelId="{EE64E177-E63A-4EDC-ABDF-5071E7111833}" type="presParOf" srcId="{57F4B77E-DD61-46F2-8D57-835B25196E6F}" destId="{4EF5F8E3-81E2-415F-9D7D-F030816CE298}" srcOrd="7" destOrd="0" presId="urn:microsoft.com/office/officeart/2005/8/layout/radial5"/>
    <dgm:cxn modelId="{9C5E2C88-B4C0-4AF5-9439-4920BF5BB3E0}" type="presParOf" srcId="{4EF5F8E3-81E2-415F-9D7D-F030816CE298}" destId="{63997DFD-914A-41B5-A0B7-9F08C959EAE7}" srcOrd="0" destOrd="0" presId="urn:microsoft.com/office/officeart/2005/8/layout/radial5"/>
    <dgm:cxn modelId="{4C5FDC12-0C4E-40E3-96CC-81ED53BA8026}" type="presParOf" srcId="{57F4B77E-DD61-46F2-8D57-835B25196E6F}" destId="{36E309BA-D0BA-4598-9CB2-9EBC7778434C}" srcOrd="8" destOrd="0" presId="urn:microsoft.com/office/officeart/2005/8/layout/radial5"/>
  </dgm:cxnLst>
  <dgm:bg>
    <a:solidFill>
      <a:schemeClr val="accent1">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5322E1-9399-450A-A08E-98D4158A94F9}" type="doc">
      <dgm:prSet loTypeId="urn:microsoft.com/office/officeart/2005/8/layout/radial5" loCatId="relationship" qsTypeId="urn:microsoft.com/office/officeart/2005/8/quickstyle/simple5" qsCatId="simple" csTypeId="urn:microsoft.com/office/officeart/2005/8/colors/accent3_2" csCatId="accent3" phldr="1"/>
      <dgm:spPr/>
      <dgm:t>
        <a:bodyPr/>
        <a:lstStyle/>
        <a:p>
          <a:endParaRPr lang="fr-FR"/>
        </a:p>
      </dgm:t>
    </dgm:pt>
    <dgm:pt modelId="{5B4BF4FE-C4F2-4DD7-9804-483C3D88FA73}">
      <dgm:prSet phldrT="[Texte]" custT="1">
        <dgm:style>
          <a:lnRef idx="0">
            <a:schemeClr val="accent6"/>
          </a:lnRef>
          <a:fillRef idx="3">
            <a:schemeClr val="accent6"/>
          </a:fillRef>
          <a:effectRef idx="3">
            <a:schemeClr val="accent6"/>
          </a:effectRef>
          <a:fontRef idx="minor">
            <a:schemeClr val="lt1"/>
          </a:fontRef>
        </dgm:style>
      </dgm:prSet>
      <dgm:spPr/>
      <dgm:t>
        <a:bodyPr/>
        <a:lstStyle/>
        <a:p>
          <a:r>
            <a:rPr lang="fr-FR" sz="2800" dirty="0" smtClean="0">
              <a:effectLst>
                <a:outerShdw blurRad="38100" dist="38100" dir="2700000" algn="tl">
                  <a:srgbClr val="000000">
                    <a:alpha val="43137"/>
                  </a:srgbClr>
                </a:outerShdw>
              </a:effectLst>
              <a:latin typeface="Arial Narrow" pitchFamily="34" charset="0"/>
            </a:rPr>
            <a:t>échange</a:t>
          </a:r>
          <a:endParaRPr lang="fr-FR" sz="2800" dirty="0">
            <a:effectLst>
              <a:outerShdw blurRad="38100" dist="38100" dir="2700000" algn="tl">
                <a:srgbClr val="000000">
                  <a:alpha val="43137"/>
                </a:srgbClr>
              </a:outerShdw>
            </a:effectLst>
            <a:latin typeface="Arial Narrow" pitchFamily="34" charset="0"/>
          </a:endParaRPr>
        </a:p>
      </dgm:t>
    </dgm:pt>
    <dgm:pt modelId="{BE8CAC88-87CB-4D47-AA13-DE6907EC1D14}" type="parTrans" cxnId="{BE0C6A91-3045-405A-8292-7483A02738D6}">
      <dgm:prSet/>
      <dgm:spPr/>
      <dgm:t>
        <a:bodyPr/>
        <a:lstStyle/>
        <a:p>
          <a:endParaRPr lang="fr-FR"/>
        </a:p>
      </dgm:t>
    </dgm:pt>
    <dgm:pt modelId="{2D46B2A5-1B4F-4839-899F-B051BEDC2BAD}" type="sibTrans" cxnId="{BE0C6A91-3045-405A-8292-7483A02738D6}">
      <dgm:prSet/>
      <dgm:spPr/>
      <dgm:t>
        <a:bodyPr/>
        <a:lstStyle/>
        <a:p>
          <a:endParaRPr lang="fr-FR"/>
        </a:p>
      </dgm:t>
    </dgm:pt>
    <dgm:pt modelId="{EC0F9A2B-2193-4D68-A765-867E39B6FCBD}">
      <dgm:prSet phldrT="[Texte]">
        <dgm:style>
          <a:lnRef idx="0">
            <a:schemeClr val="accent5"/>
          </a:lnRef>
          <a:fillRef idx="3">
            <a:schemeClr val="accent5"/>
          </a:fillRef>
          <a:effectRef idx="3">
            <a:schemeClr val="accent5"/>
          </a:effectRef>
          <a:fontRef idx="minor">
            <a:schemeClr val="lt1"/>
          </a:fontRef>
        </dgm:style>
      </dgm:prSet>
      <dgm:spPr>
        <a:solidFill>
          <a:srgbClr val="7030A0"/>
        </a:solidFill>
      </dgm:spPr>
      <dgm:t>
        <a:bodyPr/>
        <a:lstStyle/>
        <a:p>
          <a:r>
            <a:rPr lang="fr-FR" dirty="0" smtClean="0">
              <a:solidFill>
                <a:srgbClr val="FFC000"/>
              </a:solidFill>
              <a:effectLst>
                <a:outerShdw blurRad="38100" dist="38100" dir="2700000" algn="tl">
                  <a:srgbClr val="000000">
                    <a:alpha val="43137"/>
                  </a:srgbClr>
                </a:outerShdw>
              </a:effectLst>
            </a:rPr>
            <a:t>Amour vrai</a:t>
          </a:r>
          <a:endParaRPr lang="fr-FR" dirty="0">
            <a:solidFill>
              <a:srgbClr val="FFC000"/>
            </a:solidFill>
            <a:effectLst>
              <a:outerShdw blurRad="38100" dist="38100" dir="2700000" algn="tl">
                <a:srgbClr val="000000">
                  <a:alpha val="43137"/>
                </a:srgbClr>
              </a:outerShdw>
            </a:effectLst>
          </a:endParaRPr>
        </a:p>
      </dgm:t>
    </dgm:pt>
    <dgm:pt modelId="{DB7B1C65-BBF9-4161-A627-CC3CCE301C6B}" type="parTrans" cxnId="{DF0D75E8-C35B-4480-A80E-2D57656AB634}">
      <dgm:prSet>
        <dgm:style>
          <a:lnRef idx="0">
            <a:schemeClr val="accent5"/>
          </a:lnRef>
          <a:fillRef idx="3">
            <a:schemeClr val="accent5"/>
          </a:fillRef>
          <a:effectRef idx="3">
            <a:schemeClr val="accent5"/>
          </a:effectRef>
          <a:fontRef idx="minor">
            <a:schemeClr val="lt1"/>
          </a:fontRef>
        </dgm:style>
      </dgm:prSet>
      <dgm:spPr/>
      <dgm:t>
        <a:bodyPr/>
        <a:lstStyle/>
        <a:p>
          <a:endParaRPr lang="fr-FR"/>
        </a:p>
      </dgm:t>
    </dgm:pt>
    <dgm:pt modelId="{336A4251-9881-4936-8036-B2229B961547}" type="sibTrans" cxnId="{DF0D75E8-C35B-4480-A80E-2D57656AB634}">
      <dgm:prSet/>
      <dgm:spPr/>
      <dgm:t>
        <a:bodyPr/>
        <a:lstStyle/>
        <a:p>
          <a:endParaRPr lang="fr-FR"/>
        </a:p>
      </dgm:t>
    </dgm:pt>
    <dgm:pt modelId="{5BECCB15-FED1-4F9C-AD43-538281DA24F5}">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Objet</a:t>
          </a:r>
          <a:endParaRPr lang="fr-FR" dirty="0"/>
        </a:p>
      </dgm:t>
    </dgm:pt>
    <dgm:pt modelId="{320A6EAE-697A-4A27-AF81-0DF58D2B7EDE}" type="parTrans" cxnId="{A9C09CB6-0267-48D8-B988-0F5DDA4BAF17}">
      <dgm:prSet/>
      <dgm:spPr/>
      <dgm:t>
        <a:bodyPr/>
        <a:lstStyle/>
        <a:p>
          <a:endParaRPr lang="fr-FR"/>
        </a:p>
      </dgm:t>
    </dgm:pt>
    <dgm:pt modelId="{B09C4A77-3D1A-4251-B278-CDC437875F66}" type="sibTrans" cxnId="{A9C09CB6-0267-48D8-B988-0F5DDA4BAF17}">
      <dgm:prSet/>
      <dgm:spPr/>
      <dgm:t>
        <a:bodyPr/>
        <a:lstStyle/>
        <a:p>
          <a:endParaRPr lang="fr-FR"/>
        </a:p>
      </dgm:t>
    </dgm:pt>
    <dgm:pt modelId="{E81A0ECC-A880-4042-9AA6-AA6158C40798}">
      <dgm:prSet phldrT="[Texte]">
        <dgm:style>
          <a:lnRef idx="0">
            <a:schemeClr val="accent5"/>
          </a:lnRef>
          <a:fillRef idx="3">
            <a:schemeClr val="accent5"/>
          </a:fillRef>
          <a:effectRef idx="3">
            <a:schemeClr val="accent5"/>
          </a:effectRef>
          <a:fontRef idx="minor">
            <a:schemeClr val="lt1"/>
          </a:fontRef>
        </dgm:style>
      </dgm:prSet>
      <dgm:spPr>
        <a:solidFill>
          <a:srgbClr val="00B050"/>
        </a:solidFill>
      </dgm:spPr>
      <dgm:t>
        <a:bodyPr/>
        <a:lstStyle/>
        <a:p>
          <a:r>
            <a:rPr lang="fr-FR" dirty="0" smtClean="0"/>
            <a:t>Union</a:t>
          </a:r>
        </a:p>
        <a:p>
          <a:r>
            <a:rPr lang="fr-FR" dirty="0" smtClean="0"/>
            <a:t>(fruit)</a:t>
          </a:r>
          <a:endParaRPr lang="fr-FR" dirty="0"/>
        </a:p>
      </dgm:t>
    </dgm:pt>
    <dgm:pt modelId="{EEA866F7-AD3C-46EF-97DA-79A22DED4FCA}" type="parTrans" cxnId="{BD473018-06CB-4FD0-BB71-0DB86E0CEC24}">
      <dgm:prSet/>
      <dgm:spPr/>
      <dgm:t>
        <a:bodyPr/>
        <a:lstStyle/>
        <a:p>
          <a:endParaRPr lang="fr-FR"/>
        </a:p>
      </dgm:t>
    </dgm:pt>
    <dgm:pt modelId="{0AA0E390-16A4-4C4B-8D11-3620ABF31202}" type="sibTrans" cxnId="{BD473018-06CB-4FD0-BB71-0DB86E0CEC24}">
      <dgm:prSet/>
      <dgm:spPr/>
      <dgm:t>
        <a:bodyPr/>
        <a:lstStyle/>
        <a:p>
          <a:endParaRPr lang="fr-FR"/>
        </a:p>
      </dgm:t>
    </dgm:pt>
    <dgm:pt modelId="{C66EFC48-525F-4888-833C-0E27C3E6F18A}">
      <dgm:prSet phldrT="[Texte]"/>
      <dgm:spPr>
        <a:solidFill>
          <a:srgbClr val="00B0F0"/>
        </a:solidFill>
      </dgm:spPr>
      <dgm:t>
        <a:bodyPr/>
        <a:lstStyle/>
        <a:p>
          <a:r>
            <a:rPr lang="fr-FR" dirty="0" smtClean="0"/>
            <a:t>Sujet</a:t>
          </a:r>
          <a:endParaRPr lang="fr-FR" dirty="0"/>
        </a:p>
      </dgm:t>
    </dgm:pt>
    <dgm:pt modelId="{9854E93D-6BE2-4D80-8F08-AF2676843AFF}" type="parTrans" cxnId="{912B7376-6DC5-4220-81AA-042878C9779A}">
      <dgm:prSet/>
      <dgm:spPr/>
      <dgm:t>
        <a:bodyPr/>
        <a:lstStyle/>
        <a:p>
          <a:endParaRPr lang="fr-FR"/>
        </a:p>
      </dgm:t>
    </dgm:pt>
    <dgm:pt modelId="{1F807937-E7E3-440D-A226-4DDA53ED9875}" type="sibTrans" cxnId="{912B7376-6DC5-4220-81AA-042878C9779A}">
      <dgm:prSet/>
      <dgm:spPr/>
      <dgm:t>
        <a:bodyPr/>
        <a:lstStyle/>
        <a:p>
          <a:endParaRPr lang="fr-FR"/>
        </a:p>
      </dgm:t>
    </dgm:pt>
    <dgm:pt modelId="{57F4B77E-DD61-46F2-8D57-835B25196E6F}" type="pres">
      <dgm:prSet presAssocID="{235322E1-9399-450A-A08E-98D4158A94F9}" presName="Name0" presStyleCnt="0">
        <dgm:presLayoutVars>
          <dgm:chMax val="1"/>
          <dgm:dir/>
          <dgm:animLvl val="ctr"/>
          <dgm:resizeHandles val="exact"/>
        </dgm:presLayoutVars>
      </dgm:prSet>
      <dgm:spPr/>
      <dgm:t>
        <a:bodyPr/>
        <a:lstStyle/>
        <a:p>
          <a:endParaRPr lang="fr-FR"/>
        </a:p>
      </dgm:t>
    </dgm:pt>
    <dgm:pt modelId="{CD175FB2-CBA7-41F6-8141-36D918DD9A6A}" type="pres">
      <dgm:prSet presAssocID="{5B4BF4FE-C4F2-4DD7-9804-483C3D88FA73}" presName="centerShape" presStyleLbl="node0" presStyleIdx="0" presStyleCnt="1"/>
      <dgm:spPr/>
      <dgm:t>
        <a:bodyPr/>
        <a:lstStyle/>
        <a:p>
          <a:endParaRPr lang="fr-FR"/>
        </a:p>
      </dgm:t>
    </dgm:pt>
    <dgm:pt modelId="{E9BC30DB-B1A3-4BD6-B4ED-F50E7D5BFC6C}" type="pres">
      <dgm:prSet presAssocID="{DB7B1C65-BBF9-4161-A627-CC3CCE301C6B}" presName="parTrans" presStyleLbl="sibTrans2D1" presStyleIdx="0" presStyleCnt="4" custAng="10800000" custScaleX="171210" custScaleY="133262"/>
      <dgm:spPr/>
      <dgm:t>
        <a:bodyPr/>
        <a:lstStyle/>
        <a:p>
          <a:endParaRPr lang="fr-FR"/>
        </a:p>
      </dgm:t>
    </dgm:pt>
    <dgm:pt modelId="{8BB3371F-F83F-4B9E-BC63-C623AB586158}" type="pres">
      <dgm:prSet presAssocID="{DB7B1C65-BBF9-4161-A627-CC3CCE301C6B}" presName="connectorText" presStyleLbl="sibTrans2D1" presStyleIdx="0" presStyleCnt="4"/>
      <dgm:spPr/>
      <dgm:t>
        <a:bodyPr/>
        <a:lstStyle/>
        <a:p>
          <a:endParaRPr lang="fr-FR"/>
        </a:p>
      </dgm:t>
    </dgm:pt>
    <dgm:pt modelId="{1EF3E3E3-58BA-4C59-898A-E56638FA2C3F}" type="pres">
      <dgm:prSet presAssocID="{EC0F9A2B-2193-4D68-A765-867E39B6FCBD}" presName="node" presStyleLbl="node1" presStyleIdx="0" presStyleCnt="4" custRadScaleRad="129217" custRadScaleInc="-856">
        <dgm:presLayoutVars>
          <dgm:bulletEnabled val="1"/>
        </dgm:presLayoutVars>
      </dgm:prSet>
      <dgm:spPr/>
      <dgm:t>
        <a:bodyPr/>
        <a:lstStyle/>
        <a:p>
          <a:endParaRPr lang="fr-FR"/>
        </a:p>
      </dgm:t>
    </dgm:pt>
    <dgm:pt modelId="{FFCF4589-B5D2-4CBB-853F-D272516F45AB}" type="pres">
      <dgm:prSet presAssocID="{320A6EAE-697A-4A27-AF81-0DF58D2B7EDE}" presName="parTrans" presStyleLbl="sibTrans2D1" presStyleIdx="1" presStyleCnt="4"/>
      <dgm:spPr/>
      <dgm:t>
        <a:bodyPr/>
        <a:lstStyle/>
        <a:p>
          <a:endParaRPr lang="fr-FR"/>
        </a:p>
      </dgm:t>
    </dgm:pt>
    <dgm:pt modelId="{E704359C-731F-419A-9D4B-60A8B352F1A9}" type="pres">
      <dgm:prSet presAssocID="{320A6EAE-697A-4A27-AF81-0DF58D2B7EDE}" presName="connectorText" presStyleLbl="sibTrans2D1" presStyleIdx="1" presStyleCnt="4"/>
      <dgm:spPr/>
      <dgm:t>
        <a:bodyPr/>
        <a:lstStyle/>
        <a:p>
          <a:endParaRPr lang="fr-FR"/>
        </a:p>
      </dgm:t>
    </dgm:pt>
    <dgm:pt modelId="{0B857392-8BDD-476C-A225-5A82F77CA9C6}" type="pres">
      <dgm:prSet presAssocID="{5BECCB15-FED1-4F9C-AD43-538281DA24F5}" presName="node" presStyleLbl="node1" presStyleIdx="1" presStyleCnt="4">
        <dgm:presLayoutVars>
          <dgm:bulletEnabled val="1"/>
        </dgm:presLayoutVars>
      </dgm:prSet>
      <dgm:spPr/>
      <dgm:t>
        <a:bodyPr/>
        <a:lstStyle/>
        <a:p>
          <a:endParaRPr lang="fr-FR"/>
        </a:p>
      </dgm:t>
    </dgm:pt>
    <dgm:pt modelId="{9FE86B5A-FCCE-45A1-B6FF-C24663469A01}" type="pres">
      <dgm:prSet presAssocID="{EEA866F7-AD3C-46EF-97DA-79A22DED4FCA}" presName="parTrans" presStyleLbl="sibTrans2D1" presStyleIdx="2" presStyleCnt="4" custScaleX="149422"/>
      <dgm:spPr/>
      <dgm:t>
        <a:bodyPr/>
        <a:lstStyle/>
        <a:p>
          <a:endParaRPr lang="fr-FR"/>
        </a:p>
      </dgm:t>
    </dgm:pt>
    <dgm:pt modelId="{0E117C08-F049-4197-B5DB-B312CC9A5B27}" type="pres">
      <dgm:prSet presAssocID="{EEA866F7-AD3C-46EF-97DA-79A22DED4FCA}" presName="connectorText" presStyleLbl="sibTrans2D1" presStyleIdx="2" presStyleCnt="4"/>
      <dgm:spPr/>
      <dgm:t>
        <a:bodyPr/>
        <a:lstStyle/>
        <a:p>
          <a:endParaRPr lang="fr-FR"/>
        </a:p>
      </dgm:t>
    </dgm:pt>
    <dgm:pt modelId="{0DAD39AB-7BEB-4946-AEE0-B22C2E1A658B}" type="pres">
      <dgm:prSet presAssocID="{E81A0ECC-A880-4042-9AA6-AA6158C40798}" presName="node" presStyleLbl="node1" presStyleIdx="2" presStyleCnt="4" custRadScaleRad="137206" custRadScaleInc="806">
        <dgm:presLayoutVars>
          <dgm:bulletEnabled val="1"/>
        </dgm:presLayoutVars>
      </dgm:prSet>
      <dgm:spPr/>
      <dgm:t>
        <a:bodyPr/>
        <a:lstStyle/>
        <a:p>
          <a:endParaRPr lang="fr-FR"/>
        </a:p>
      </dgm:t>
    </dgm:pt>
    <dgm:pt modelId="{4EF5F8E3-81E2-415F-9D7D-F030816CE298}" type="pres">
      <dgm:prSet presAssocID="{9854E93D-6BE2-4D80-8F08-AF2676843AFF}" presName="parTrans" presStyleLbl="sibTrans2D1" presStyleIdx="3" presStyleCnt="4"/>
      <dgm:spPr/>
      <dgm:t>
        <a:bodyPr/>
        <a:lstStyle/>
        <a:p>
          <a:endParaRPr lang="fr-FR"/>
        </a:p>
      </dgm:t>
    </dgm:pt>
    <dgm:pt modelId="{63997DFD-914A-41B5-A0B7-9F08C959EAE7}" type="pres">
      <dgm:prSet presAssocID="{9854E93D-6BE2-4D80-8F08-AF2676843AFF}" presName="connectorText" presStyleLbl="sibTrans2D1" presStyleIdx="3" presStyleCnt="4"/>
      <dgm:spPr/>
      <dgm:t>
        <a:bodyPr/>
        <a:lstStyle/>
        <a:p>
          <a:endParaRPr lang="fr-FR"/>
        </a:p>
      </dgm:t>
    </dgm:pt>
    <dgm:pt modelId="{36E309BA-D0BA-4598-9CB2-9EBC7778434C}" type="pres">
      <dgm:prSet presAssocID="{C66EFC48-525F-4888-833C-0E27C3E6F18A}" presName="node" presStyleLbl="node1" presStyleIdx="3" presStyleCnt="4">
        <dgm:presLayoutVars>
          <dgm:bulletEnabled val="1"/>
        </dgm:presLayoutVars>
      </dgm:prSet>
      <dgm:spPr/>
      <dgm:t>
        <a:bodyPr/>
        <a:lstStyle/>
        <a:p>
          <a:endParaRPr lang="fr-FR"/>
        </a:p>
      </dgm:t>
    </dgm:pt>
  </dgm:ptLst>
  <dgm:cxnLst>
    <dgm:cxn modelId="{D6EA9228-1AD9-40D5-9115-9BF2574E903F}" type="presOf" srcId="{5BECCB15-FED1-4F9C-AD43-538281DA24F5}" destId="{0B857392-8BDD-476C-A225-5A82F77CA9C6}" srcOrd="0" destOrd="0" presId="urn:microsoft.com/office/officeart/2005/8/layout/radial5"/>
    <dgm:cxn modelId="{BE0C6A91-3045-405A-8292-7483A02738D6}" srcId="{235322E1-9399-450A-A08E-98D4158A94F9}" destId="{5B4BF4FE-C4F2-4DD7-9804-483C3D88FA73}" srcOrd="0" destOrd="0" parTransId="{BE8CAC88-87CB-4D47-AA13-DE6907EC1D14}" sibTransId="{2D46B2A5-1B4F-4839-899F-B051BEDC2BAD}"/>
    <dgm:cxn modelId="{45DE56EA-1B29-41B1-AE9B-754E2311FB65}" type="presOf" srcId="{EEA866F7-AD3C-46EF-97DA-79A22DED4FCA}" destId="{9FE86B5A-FCCE-45A1-B6FF-C24663469A01}" srcOrd="0" destOrd="0" presId="urn:microsoft.com/office/officeart/2005/8/layout/radial5"/>
    <dgm:cxn modelId="{9C6F9882-36AB-4C0E-AACA-254AD175B99D}" type="presOf" srcId="{9854E93D-6BE2-4D80-8F08-AF2676843AFF}" destId="{63997DFD-914A-41B5-A0B7-9F08C959EAE7}" srcOrd="1" destOrd="0" presId="urn:microsoft.com/office/officeart/2005/8/layout/radial5"/>
    <dgm:cxn modelId="{BB4DB610-E70E-40D0-9FED-3C3E42B74F05}" type="presOf" srcId="{320A6EAE-697A-4A27-AF81-0DF58D2B7EDE}" destId="{FFCF4589-B5D2-4CBB-853F-D272516F45AB}" srcOrd="0" destOrd="0" presId="urn:microsoft.com/office/officeart/2005/8/layout/radial5"/>
    <dgm:cxn modelId="{A9C09CB6-0267-48D8-B988-0F5DDA4BAF17}" srcId="{5B4BF4FE-C4F2-4DD7-9804-483C3D88FA73}" destId="{5BECCB15-FED1-4F9C-AD43-538281DA24F5}" srcOrd="1" destOrd="0" parTransId="{320A6EAE-697A-4A27-AF81-0DF58D2B7EDE}" sibTransId="{B09C4A77-3D1A-4251-B278-CDC437875F66}"/>
    <dgm:cxn modelId="{912B7376-6DC5-4220-81AA-042878C9779A}" srcId="{5B4BF4FE-C4F2-4DD7-9804-483C3D88FA73}" destId="{C66EFC48-525F-4888-833C-0E27C3E6F18A}" srcOrd="3" destOrd="0" parTransId="{9854E93D-6BE2-4D80-8F08-AF2676843AFF}" sibTransId="{1F807937-E7E3-440D-A226-4DDA53ED9875}"/>
    <dgm:cxn modelId="{4CD09257-F1D5-4283-9849-62151E8986D0}" type="presOf" srcId="{320A6EAE-697A-4A27-AF81-0DF58D2B7EDE}" destId="{E704359C-731F-419A-9D4B-60A8B352F1A9}" srcOrd="1" destOrd="0" presId="urn:microsoft.com/office/officeart/2005/8/layout/radial5"/>
    <dgm:cxn modelId="{136CAE84-2F90-470B-9C95-B6C2C11BD2D8}" type="presOf" srcId="{DB7B1C65-BBF9-4161-A627-CC3CCE301C6B}" destId="{8BB3371F-F83F-4B9E-BC63-C623AB586158}" srcOrd="1" destOrd="0" presId="urn:microsoft.com/office/officeart/2005/8/layout/radial5"/>
    <dgm:cxn modelId="{C7852BB3-4225-42D6-8CC6-E3E1BCB21018}" type="presOf" srcId="{5B4BF4FE-C4F2-4DD7-9804-483C3D88FA73}" destId="{CD175FB2-CBA7-41F6-8141-36D918DD9A6A}" srcOrd="0" destOrd="0" presId="urn:microsoft.com/office/officeart/2005/8/layout/radial5"/>
    <dgm:cxn modelId="{D814F7E7-88FA-4CAD-857A-4DB2A4B48924}" type="presOf" srcId="{DB7B1C65-BBF9-4161-A627-CC3CCE301C6B}" destId="{E9BC30DB-B1A3-4BD6-B4ED-F50E7D5BFC6C}" srcOrd="0" destOrd="0" presId="urn:microsoft.com/office/officeart/2005/8/layout/radial5"/>
    <dgm:cxn modelId="{DB218367-99BC-4108-9568-649CB94D5AB3}" type="presOf" srcId="{C66EFC48-525F-4888-833C-0E27C3E6F18A}" destId="{36E309BA-D0BA-4598-9CB2-9EBC7778434C}" srcOrd="0" destOrd="0" presId="urn:microsoft.com/office/officeart/2005/8/layout/radial5"/>
    <dgm:cxn modelId="{7D661134-3F4F-4D24-834D-BBC063ED195A}" type="presOf" srcId="{9854E93D-6BE2-4D80-8F08-AF2676843AFF}" destId="{4EF5F8E3-81E2-415F-9D7D-F030816CE298}" srcOrd="0" destOrd="0" presId="urn:microsoft.com/office/officeart/2005/8/layout/radial5"/>
    <dgm:cxn modelId="{725C4DFE-F23D-40AC-9C24-FCDA99D8BA34}" type="presOf" srcId="{EEA866F7-AD3C-46EF-97DA-79A22DED4FCA}" destId="{0E117C08-F049-4197-B5DB-B312CC9A5B27}" srcOrd="1" destOrd="0" presId="urn:microsoft.com/office/officeart/2005/8/layout/radial5"/>
    <dgm:cxn modelId="{DF0D75E8-C35B-4480-A80E-2D57656AB634}" srcId="{5B4BF4FE-C4F2-4DD7-9804-483C3D88FA73}" destId="{EC0F9A2B-2193-4D68-A765-867E39B6FCBD}" srcOrd="0" destOrd="0" parTransId="{DB7B1C65-BBF9-4161-A627-CC3CCE301C6B}" sibTransId="{336A4251-9881-4936-8036-B2229B961547}"/>
    <dgm:cxn modelId="{9D7BE708-69CD-49A8-ADF7-A3ACE43B95D9}" type="presOf" srcId="{EC0F9A2B-2193-4D68-A765-867E39B6FCBD}" destId="{1EF3E3E3-58BA-4C59-898A-E56638FA2C3F}" srcOrd="0" destOrd="0" presId="urn:microsoft.com/office/officeart/2005/8/layout/radial5"/>
    <dgm:cxn modelId="{B1B063FD-7DA2-4BC7-91D0-A348C067227D}" type="presOf" srcId="{E81A0ECC-A880-4042-9AA6-AA6158C40798}" destId="{0DAD39AB-7BEB-4946-AEE0-B22C2E1A658B}" srcOrd="0" destOrd="0" presId="urn:microsoft.com/office/officeart/2005/8/layout/radial5"/>
    <dgm:cxn modelId="{BD473018-06CB-4FD0-BB71-0DB86E0CEC24}" srcId="{5B4BF4FE-C4F2-4DD7-9804-483C3D88FA73}" destId="{E81A0ECC-A880-4042-9AA6-AA6158C40798}" srcOrd="2" destOrd="0" parTransId="{EEA866F7-AD3C-46EF-97DA-79A22DED4FCA}" sibTransId="{0AA0E390-16A4-4C4B-8D11-3620ABF31202}"/>
    <dgm:cxn modelId="{A41D9921-E0CA-491C-8812-BB13D877D324}" type="presOf" srcId="{235322E1-9399-450A-A08E-98D4158A94F9}" destId="{57F4B77E-DD61-46F2-8D57-835B25196E6F}" srcOrd="0" destOrd="0" presId="urn:microsoft.com/office/officeart/2005/8/layout/radial5"/>
    <dgm:cxn modelId="{9F703EFC-DA5D-4A1D-A67C-EB547F8B87A9}" type="presParOf" srcId="{57F4B77E-DD61-46F2-8D57-835B25196E6F}" destId="{CD175FB2-CBA7-41F6-8141-36D918DD9A6A}" srcOrd="0" destOrd="0" presId="urn:microsoft.com/office/officeart/2005/8/layout/radial5"/>
    <dgm:cxn modelId="{AAAC1D1E-5681-46DE-91BB-4D9C9794D4AF}" type="presParOf" srcId="{57F4B77E-DD61-46F2-8D57-835B25196E6F}" destId="{E9BC30DB-B1A3-4BD6-B4ED-F50E7D5BFC6C}" srcOrd="1" destOrd="0" presId="urn:microsoft.com/office/officeart/2005/8/layout/radial5"/>
    <dgm:cxn modelId="{DA47F138-C69D-4DE0-B6D8-F2FC2C357872}" type="presParOf" srcId="{E9BC30DB-B1A3-4BD6-B4ED-F50E7D5BFC6C}" destId="{8BB3371F-F83F-4B9E-BC63-C623AB586158}" srcOrd="0" destOrd="0" presId="urn:microsoft.com/office/officeart/2005/8/layout/radial5"/>
    <dgm:cxn modelId="{45A1CA0B-7884-4E77-A0C4-7580AAA04CA4}" type="presParOf" srcId="{57F4B77E-DD61-46F2-8D57-835B25196E6F}" destId="{1EF3E3E3-58BA-4C59-898A-E56638FA2C3F}" srcOrd="2" destOrd="0" presId="urn:microsoft.com/office/officeart/2005/8/layout/radial5"/>
    <dgm:cxn modelId="{A200F5F0-3511-4222-9F6D-293C50C30903}" type="presParOf" srcId="{57F4B77E-DD61-46F2-8D57-835B25196E6F}" destId="{FFCF4589-B5D2-4CBB-853F-D272516F45AB}" srcOrd="3" destOrd="0" presId="urn:microsoft.com/office/officeart/2005/8/layout/radial5"/>
    <dgm:cxn modelId="{EF19A45C-E61B-49AC-BA06-71DC79E80F7A}" type="presParOf" srcId="{FFCF4589-B5D2-4CBB-853F-D272516F45AB}" destId="{E704359C-731F-419A-9D4B-60A8B352F1A9}" srcOrd="0" destOrd="0" presId="urn:microsoft.com/office/officeart/2005/8/layout/radial5"/>
    <dgm:cxn modelId="{F8DA1B36-4BEF-4432-9D24-399F362797AA}" type="presParOf" srcId="{57F4B77E-DD61-46F2-8D57-835B25196E6F}" destId="{0B857392-8BDD-476C-A225-5A82F77CA9C6}" srcOrd="4" destOrd="0" presId="urn:microsoft.com/office/officeart/2005/8/layout/radial5"/>
    <dgm:cxn modelId="{C33B6B6E-3C13-4EB9-A0C7-6D3E5F66754E}" type="presParOf" srcId="{57F4B77E-DD61-46F2-8D57-835B25196E6F}" destId="{9FE86B5A-FCCE-45A1-B6FF-C24663469A01}" srcOrd="5" destOrd="0" presId="urn:microsoft.com/office/officeart/2005/8/layout/radial5"/>
    <dgm:cxn modelId="{11D4F5D7-4127-4558-A4B4-C491D2C7F3AE}" type="presParOf" srcId="{9FE86B5A-FCCE-45A1-B6FF-C24663469A01}" destId="{0E117C08-F049-4197-B5DB-B312CC9A5B27}" srcOrd="0" destOrd="0" presId="urn:microsoft.com/office/officeart/2005/8/layout/radial5"/>
    <dgm:cxn modelId="{EBF847FB-D23B-4A5D-AD39-13445F61683D}" type="presParOf" srcId="{57F4B77E-DD61-46F2-8D57-835B25196E6F}" destId="{0DAD39AB-7BEB-4946-AEE0-B22C2E1A658B}" srcOrd="6" destOrd="0" presId="urn:microsoft.com/office/officeart/2005/8/layout/radial5"/>
    <dgm:cxn modelId="{11A7C15E-39BB-46EA-A609-3C12436F5E00}" type="presParOf" srcId="{57F4B77E-DD61-46F2-8D57-835B25196E6F}" destId="{4EF5F8E3-81E2-415F-9D7D-F030816CE298}" srcOrd="7" destOrd="0" presId="urn:microsoft.com/office/officeart/2005/8/layout/radial5"/>
    <dgm:cxn modelId="{42EFFC8E-4077-44C0-9F69-1D8C96327325}" type="presParOf" srcId="{4EF5F8E3-81E2-415F-9D7D-F030816CE298}" destId="{63997DFD-914A-41B5-A0B7-9F08C959EAE7}" srcOrd="0" destOrd="0" presId="urn:microsoft.com/office/officeart/2005/8/layout/radial5"/>
    <dgm:cxn modelId="{7A0536C2-21AE-4006-9878-12D391BC1D60}" type="presParOf" srcId="{57F4B77E-DD61-46F2-8D57-835B25196E6F}" destId="{36E309BA-D0BA-4598-9CB2-9EBC7778434C}" srcOrd="8" destOrd="0" presId="urn:microsoft.com/office/officeart/2005/8/layout/radial5"/>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A2FC72-3F80-4C95-A416-0DF9A9CA7ECD}" type="doc">
      <dgm:prSet loTypeId="urn:microsoft.com/office/officeart/2005/8/layout/hList1" loCatId="list" qsTypeId="urn:microsoft.com/office/officeart/2005/8/quickstyle/3d1" qsCatId="3D" csTypeId="urn:microsoft.com/office/officeart/2005/8/colors/colorful2" csCatId="colorful" phldr="1"/>
      <dgm:spPr/>
      <dgm:t>
        <a:bodyPr/>
        <a:lstStyle/>
        <a:p>
          <a:endParaRPr lang="fr-FR"/>
        </a:p>
      </dgm:t>
    </dgm:pt>
    <dgm:pt modelId="{8BF010DE-0FDC-4212-B96D-333C5D1DE39D}">
      <dgm:prSet phldrT="[Texte]"/>
      <dgm:spPr/>
      <dgm:t>
        <a:bodyPr/>
        <a:lstStyle/>
        <a:p>
          <a:r>
            <a:rPr lang="fr-FR" b="1" dirty="0" smtClean="0">
              <a:solidFill>
                <a:srgbClr val="002060"/>
              </a:solidFill>
            </a:rPr>
            <a:t>Vie utérine</a:t>
          </a:r>
        </a:p>
        <a:p>
          <a:r>
            <a:rPr lang="fr-FR" b="1" dirty="0" smtClean="0">
              <a:solidFill>
                <a:srgbClr val="002060"/>
              </a:solidFill>
            </a:rPr>
            <a:t>9 mois</a:t>
          </a:r>
          <a:endParaRPr lang="fr-FR" b="1" dirty="0">
            <a:solidFill>
              <a:srgbClr val="002060"/>
            </a:solidFill>
          </a:endParaRPr>
        </a:p>
      </dgm:t>
    </dgm:pt>
    <dgm:pt modelId="{1D2DE20B-2A10-40B7-8713-D3FEC345B1D5}" type="parTrans" cxnId="{2330B735-4992-4335-8179-7A92C2E980FF}">
      <dgm:prSet/>
      <dgm:spPr/>
      <dgm:t>
        <a:bodyPr/>
        <a:lstStyle/>
        <a:p>
          <a:endParaRPr lang="fr-FR"/>
        </a:p>
      </dgm:t>
    </dgm:pt>
    <dgm:pt modelId="{F88F9335-79C3-4432-A2D4-A34A356794A4}" type="sibTrans" cxnId="{2330B735-4992-4335-8179-7A92C2E980FF}">
      <dgm:prSet/>
      <dgm:spPr/>
      <dgm:t>
        <a:bodyPr/>
        <a:lstStyle/>
        <a:p>
          <a:endParaRPr lang="fr-FR"/>
        </a:p>
      </dgm:t>
    </dgm:pt>
    <dgm:pt modelId="{CAC98D33-AF92-422E-B66A-92ED56EF5A47}">
      <dgm:prSet phldrT="[Texte]"/>
      <dgm:spPr/>
      <dgm:t>
        <a:bodyPr/>
        <a:lstStyle/>
        <a:p>
          <a:r>
            <a:rPr lang="fr-FR" dirty="0" smtClean="0"/>
            <a:t>Échanges placentaires entre la mère et le fœtus</a:t>
          </a:r>
          <a:endParaRPr lang="fr-FR" dirty="0"/>
        </a:p>
      </dgm:t>
    </dgm:pt>
    <dgm:pt modelId="{99666203-6E40-497C-A520-5269A15845B6}" type="parTrans" cxnId="{D5E55B5C-DFFD-403C-ACFF-5429C7DE9368}">
      <dgm:prSet/>
      <dgm:spPr/>
      <dgm:t>
        <a:bodyPr/>
        <a:lstStyle/>
        <a:p>
          <a:endParaRPr lang="fr-FR"/>
        </a:p>
      </dgm:t>
    </dgm:pt>
    <dgm:pt modelId="{0F0EF207-8DA4-47FA-992B-829B0C49A511}" type="sibTrans" cxnId="{D5E55B5C-DFFD-403C-ACFF-5429C7DE9368}">
      <dgm:prSet/>
      <dgm:spPr/>
      <dgm:t>
        <a:bodyPr/>
        <a:lstStyle/>
        <a:p>
          <a:endParaRPr lang="fr-FR"/>
        </a:p>
      </dgm:t>
    </dgm:pt>
    <dgm:pt modelId="{24EDDD2E-A62B-4D98-88EA-5870E1593E45}">
      <dgm:prSet phldrT="[Texte]"/>
      <dgm:spPr/>
      <dgm:t>
        <a:bodyPr/>
        <a:lstStyle/>
        <a:p>
          <a:r>
            <a:rPr lang="fr-FR" b="1" dirty="0" smtClean="0"/>
            <a:t>Vie terrestre</a:t>
          </a:r>
        </a:p>
        <a:p>
          <a:r>
            <a:rPr lang="fr-FR" b="1" dirty="0" smtClean="0"/>
            <a:t>(90 ans)</a:t>
          </a:r>
          <a:endParaRPr lang="fr-FR" b="1" dirty="0"/>
        </a:p>
      </dgm:t>
    </dgm:pt>
    <dgm:pt modelId="{8A7B5E92-1ED7-4E63-8EF9-86175EC93587}" type="parTrans" cxnId="{9A1456F7-7ED6-42F3-A9D0-E2DC81C58E63}">
      <dgm:prSet/>
      <dgm:spPr/>
      <dgm:t>
        <a:bodyPr/>
        <a:lstStyle/>
        <a:p>
          <a:endParaRPr lang="fr-FR"/>
        </a:p>
      </dgm:t>
    </dgm:pt>
    <dgm:pt modelId="{1BE17D14-BB4C-4B57-B77A-C3CD332FD587}" type="sibTrans" cxnId="{9A1456F7-7ED6-42F3-A9D0-E2DC81C58E63}">
      <dgm:prSet/>
      <dgm:spPr/>
      <dgm:t>
        <a:bodyPr/>
        <a:lstStyle/>
        <a:p>
          <a:endParaRPr lang="fr-FR"/>
        </a:p>
      </dgm:t>
    </dgm:pt>
    <dgm:pt modelId="{ACFA6464-D27D-40C8-8D08-6CE34A29F504}">
      <dgm:prSet phldrT="[Texte]"/>
      <dgm:spPr/>
      <dgm:t>
        <a:bodyPr/>
        <a:lstStyle/>
        <a:p>
          <a:r>
            <a:rPr lang="fr-FR" dirty="0" smtClean="0"/>
            <a:t>Échanges affectifs et socio-culturels  (cercles élargis)</a:t>
          </a:r>
          <a:endParaRPr lang="fr-FR" dirty="0"/>
        </a:p>
      </dgm:t>
    </dgm:pt>
    <dgm:pt modelId="{3C4145EC-9E86-4CCF-A010-C26CE25A49E4}" type="parTrans" cxnId="{C361C1BD-D2CB-4C87-BA44-CF0EB76C3045}">
      <dgm:prSet/>
      <dgm:spPr/>
      <dgm:t>
        <a:bodyPr/>
        <a:lstStyle/>
        <a:p>
          <a:endParaRPr lang="fr-FR"/>
        </a:p>
      </dgm:t>
    </dgm:pt>
    <dgm:pt modelId="{03742043-F7E4-4CC0-81FB-DAC31ADDC192}" type="sibTrans" cxnId="{C361C1BD-D2CB-4C87-BA44-CF0EB76C3045}">
      <dgm:prSet/>
      <dgm:spPr/>
      <dgm:t>
        <a:bodyPr/>
        <a:lstStyle/>
        <a:p>
          <a:endParaRPr lang="fr-FR"/>
        </a:p>
      </dgm:t>
    </dgm:pt>
    <dgm:pt modelId="{0BDD105A-8865-47DC-9E14-78AF0AB0172B}">
      <dgm:prSet phldrT="[Texte]" custT="1"/>
      <dgm:spPr/>
      <dgm:t>
        <a:bodyPr/>
        <a:lstStyle/>
        <a:p>
          <a:r>
            <a:rPr lang="fr-FR" sz="2400" b="1" dirty="0" smtClean="0"/>
            <a:t>Vie éternelle</a:t>
          </a:r>
          <a:endParaRPr lang="fr-FR" sz="2400" b="1" dirty="0"/>
        </a:p>
      </dgm:t>
    </dgm:pt>
    <dgm:pt modelId="{4D08D9D3-3720-4B10-AE36-8B33CE30D4FF}" type="parTrans" cxnId="{877CB9B0-C314-4C33-96D6-3C0A75728BE8}">
      <dgm:prSet/>
      <dgm:spPr/>
      <dgm:t>
        <a:bodyPr/>
        <a:lstStyle/>
        <a:p>
          <a:endParaRPr lang="fr-FR"/>
        </a:p>
      </dgm:t>
    </dgm:pt>
    <dgm:pt modelId="{585AFAB0-663E-48D6-8D80-2EF807DAA479}" type="sibTrans" cxnId="{877CB9B0-C314-4C33-96D6-3C0A75728BE8}">
      <dgm:prSet/>
      <dgm:spPr/>
      <dgm:t>
        <a:bodyPr/>
        <a:lstStyle/>
        <a:p>
          <a:endParaRPr lang="fr-FR"/>
        </a:p>
      </dgm:t>
    </dgm:pt>
    <dgm:pt modelId="{B854BEB1-3C12-46B8-9CEF-CA0F6A52BEB5}">
      <dgm:prSet phldrT="[Texte]"/>
      <dgm:spPr/>
      <dgm:t>
        <a:bodyPr/>
        <a:lstStyle/>
        <a:p>
          <a:r>
            <a:rPr lang="fr-FR" dirty="0" smtClean="0"/>
            <a:t>Échanges spirituels</a:t>
          </a:r>
          <a:endParaRPr lang="fr-FR" dirty="0"/>
        </a:p>
      </dgm:t>
    </dgm:pt>
    <dgm:pt modelId="{8A0EA98C-4D20-42E7-A7B7-86D7737BA167}" type="parTrans" cxnId="{2ED4F71E-CA83-4AAD-81BA-3183AD2692FA}">
      <dgm:prSet/>
      <dgm:spPr/>
      <dgm:t>
        <a:bodyPr/>
        <a:lstStyle/>
        <a:p>
          <a:endParaRPr lang="fr-FR"/>
        </a:p>
      </dgm:t>
    </dgm:pt>
    <dgm:pt modelId="{D4DD3D3D-7F69-4C5C-8285-1929A3662FD3}" type="sibTrans" cxnId="{2ED4F71E-CA83-4AAD-81BA-3183AD2692FA}">
      <dgm:prSet/>
      <dgm:spPr/>
      <dgm:t>
        <a:bodyPr/>
        <a:lstStyle/>
        <a:p>
          <a:endParaRPr lang="fr-FR"/>
        </a:p>
      </dgm:t>
    </dgm:pt>
    <dgm:pt modelId="{34003C7D-F099-47A0-B926-3FDE224A27F8}">
      <dgm:prSet phldrT="[Texte]"/>
      <dgm:spPr/>
      <dgm:t>
        <a:bodyPr/>
        <a:lstStyle/>
        <a:p>
          <a:r>
            <a:rPr lang="fr-FR" dirty="0" smtClean="0"/>
            <a:t>Supra-langage</a:t>
          </a:r>
          <a:endParaRPr lang="fr-FR" dirty="0"/>
        </a:p>
      </dgm:t>
    </dgm:pt>
    <dgm:pt modelId="{59A5392E-C27F-41E5-B52D-0B1E22858F4E}" type="parTrans" cxnId="{275EB1CF-0F80-4EEE-97D1-186F24745FCB}">
      <dgm:prSet/>
      <dgm:spPr/>
      <dgm:t>
        <a:bodyPr/>
        <a:lstStyle/>
        <a:p>
          <a:endParaRPr lang="fr-FR"/>
        </a:p>
      </dgm:t>
    </dgm:pt>
    <dgm:pt modelId="{50781301-315E-4A57-B331-0BC61A8EFD42}" type="sibTrans" cxnId="{275EB1CF-0F80-4EEE-97D1-186F24745FCB}">
      <dgm:prSet/>
      <dgm:spPr/>
      <dgm:t>
        <a:bodyPr/>
        <a:lstStyle/>
        <a:p>
          <a:endParaRPr lang="fr-FR"/>
        </a:p>
      </dgm:t>
    </dgm:pt>
    <dgm:pt modelId="{A135375D-A58A-4B7A-B5E2-0A715BAF7C76}">
      <dgm:prSet phldrT="[Texte]"/>
      <dgm:spPr/>
      <dgm:t>
        <a:bodyPr/>
        <a:lstStyle/>
        <a:p>
          <a:r>
            <a:rPr lang="fr-FR" dirty="0" smtClean="0"/>
            <a:t>infra-langage</a:t>
          </a:r>
          <a:endParaRPr lang="fr-FR" dirty="0"/>
        </a:p>
      </dgm:t>
    </dgm:pt>
    <dgm:pt modelId="{3DFD801C-673F-4997-B88F-2C5CE5EB9172}" type="parTrans" cxnId="{445BC9E8-89BC-414C-8F53-73B73E76116B}">
      <dgm:prSet/>
      <dgm:spPr/>
      <dgm:t>
        <a:bodyPr/>
        <a:lstStyle/>
        <a:p>
          <a:endParaRPr lang="fr-FR"/>
        </a:p>
      </dgm:t>
    </dgm:pt>
    <dgm:pt modelId="{807B5F3D-7121-4C63-8285-110F533E36CD}" type="sibTrans" cxnId="{445BC9E8-89BC-414C-8F53-73B73E76116B}">
      <dgm:prSet/>
      <dgm:spPr/>
      <dgm:t>
        <a:bodyPr/>
        <a:lstStyle/>
        <a:p>
          <a:endParaRPr lang="fr-FR"/>
        </a:p>
      </dgm:t>
    </dgm:pt>
    <dgm:pt modelId="{6D1D8C94-033E-4125-A747-4944294A4297}">
      <dgm:prSet phldrT="[Texte]"/>
      <dgm:spPr/>
      <dgm:t>
        <a:bodyPr/>
        <a:lstStyle/>
        <a:p>
          <a:r>
            <a:rPr lang="fr-FR" dirty="0" smtClean="0"/>
            <a:t>Langages</a:t>
          </a:r>
          <a:endParaRPr lang="fr-FR" dirty="0"/>
        </a:p>
      </dgm:t>
    </dgm:pt>
    <dgm:pt modelId="{BF7BEC08-CC42-4946-A058-B39EDA49EA6C}" type="sibTrans" cxnId="{4F84FE27-EB70-4025-B320-6E150F2E4702}">
      <dgm:prSet/>
      <dgm:spPr/>
      <dgm:t>
        <a:bodyPr/>
        <a:lstStyle/>
        <a:p>
          <a:endParaRPr lang="fr-FR"/>
        </a:p>
      </dgm:t>
    </dgm:pt>
    <dgm:pt modelId="{4DC58652-EEAD-46F4-B221-EAE708425E9D}" type="parTrans" cxnId="{4F84FE27-EB70-4025-B320-6E150F2E4702}">
      <dgm:prSet/>
      <dgm:spPr/>
      <dgm:t>
        <a:bodyPr/>
        <a:lstStyle/>
        <a:p>
          <a:endParaRPr lang="fr-FR"/>
        </a:p>
      </dgm:t>
    </dgm:pt>
    <dgm:pt modelId="{7FB8AAF7-3F32-4ED3-A920-82F75FEE1FEB}">
      <dgm:prSet phldrT="[Texte]"/>
      <dgm:spPr/>
      <dgm:t>
        <a:bodyPr/>
        <a:lstStyle/>
        <a:p>
          <a:r>
            <a:rPr lang="fr-FR" dirty="0" smtClean="0"/>
            <a:t>Avant l’espace-temps</a:t>
          </a:r>
          <a:endParaRPr lang="fr-FR" dirty="0"/>
        </a:p>
      </dgm:t>
    </dgm:pt>
    <dgm:pt modelId="{89AB1A4F-C1DB-46AD-8ADF-F463F216C2E6}" type="parTrans" cxnId="{42BB9849-F398-463D-87CF-0C1902F78CB8}">
      <dgm:prSet/>
      <dgm:spPr/>
      <dgm:t>
        <a:bodyPr/>
        <a:lstStyle/>
        <a:p>
          <a:endParaRPr lang="fr-FR"/>
        </a:p>
      </dgm:t>
    </dgm:pt>
    <dgm:pt modelId="{84005CF6-3E64-470D-AA09-BDAE7896C04A}" type="sibTrans" cxnId="{42BB9849-F398-463D-87CF-0C1902F78CB8}">
      <dgm:prSet/>
      <dgm:spPr/>
      <dgm:t>
        <a:bodyPr/>
        <a:lstStyle/>
        <a:p>
          <a:endParaRPr lang="fr-FR"/>
        </a:p>
      </dgm:t>
    </dgm:pt>
    <dgm:pt modelId="{6A8C074A-C59A-4A64-AE96-24D0F2D14484}">
      <dgm:prSet phldrT="[Texte]"/>
      <dgm:spPr/>
      <dgm:t>
        <a:bodyPr/>
        <a:lstStyle/>
        <a:p>
          <a:r>
            <a:rPr lang="fr-FR" dirty="0" smtClean="0"/>
            <a:t>Dans l’espace-temps de la vie terrestre </a:t>
          </a:r>
          <a:endParaRPr lang="fr-FR" dirty="0"/>
        </a:p>
      </dgm:t>
    </dgm:pt>
    <dgm:pt modelId="{7E63E2B9-EA43-4B78-9810-D69A47447C2C}" type="parTrans" cxnId="{9C26DD1B-3C11-4F97-AE56-355261B9BA57}">
      <dgm:prSet/>
      <dgm:spPr/>
      <dgm:t>
        <a:bodyPr/>
        <a:lstStyle/>
        <a:p>
          <a:endParaRPr lang="fr-FR"/>
        </a:p>
      </dgm:t>
    </dgm:pt>
    <dgm:pt modelId="{75FE3A24-41BC-48D2-BB36-114914A97944}" type="sibTrans" cxnId="{9C26DD1B-3C11-4F97-AE56-355261B9BA57}">
      <dgm:prSet/>
      <dgm:spPr/>
      <dgm:t>
        <a:bodyPr/>
        <a:lstStyle/>
        <a:p>
          <a:endParaRPr lang="fr-FR"/>
        </a:p>
      </dgm:t>
    </dgm:pt>
    <dgm:pt modelId="{0D39FCEE-4CC3-442B-BE38-38608CD799D3}">
      <dgm:prSet phldrT="[Texte]"/>
      <dgm:spPr/>
      <dgm:t>
        <a:bodyPr/>
        <a:lstStyle/>
        <a:p>
          <a:r>
            <a:rPr lang="fr-FR" dirty="0" smtClean="0"/>
            <a:t>Au-delà de l’espace et du temps. </a:t>
          </a:r>
          <a:endParaRPr lang="fr-FR" dirty="0"/>
        </a:p>
      </dgm:t>
    </dgm:pt>
    <dgm:pt modelId="{7C56CB49-DAC1-4F1D-A613-EF083F09E467}" type="parTrans" cxnId="{46E64D4F-4CDB-47EB-8AA9-CEE7A0B13683}">
      <dgm:prSet/>
      <dgm:spPr/>
      <dgm:t>
        <a:bodyPr/>
        <a:lstStyle/>
        <a:p>
          <a:endParaRPr lang="fr-FR"/>
        </a:p>
      </dgm:t>
    </dgm:pt>
    <dgm:pt modelId="{228FCBED-301E-4321-A0A6-6DD475DBA261}" type="sibTrans" cxnId="{46E64D4F-4CDB-47EB-8AA9-CEE7A0B13683}">
      <dgm:prSet/>
      <dgm:spPr/>
      <dgm:t>
        <a:bodyPr/>
        <a:lstStyle/>
        <a:p>
          <a:endParaRPr lang="fr-FR"/>
        </a:p>
      </dgm:t>
    </dgm:pt>
    <dgm:pt modelId="{9C7CA719-FDBC-4279-8BFC-670BB0AF67EA}" type="pres">
      <dgm:prSet presAssocID="{2EA2FC72-3F80-4C95-A416-0DF9A9CA7ECD}" presName="Name0" presStyleCnt="0">
        <dgm:presLayoutVars>
          <dgm:dir/>
          <dgm:animLvl val="lvl"/>
          <dgm:resizeHandles val="exact"/>
        </dgm:presLayoutVars>
      </dgm:prSet>
      <dgm:spPr/>
      <dgm:t>
        <a:bodyPr/>
        <a:lstStyle/>
        <a:p>
          <a:endParaRPr lang="fr-FR"/>
        </a:p>
      </dgm:t>
    </dgm:pt>
    <dgm:pt modelId="{06A4995A-1484-491C-A04A-4F24C8EC4FB8}" type="pres">
      <dgm:prSet presAssocID="{8BF010DE-0FDC-4212-B96D-333C5D1DE39D}" presName="composite" presStyleCnt="0"/>
      <dgm:spPr/>
    </dgm:pt>
    <dgm:pt modelId="{00648299-9C1B-449D-B0A2-F9C5C2F32F2E}" type="pres">
      <dgm:prSet presAssocID="{8BF010DE-0FDC-4212-B96D-333C5D1DE39D}" presName="parTx" presStyleLbl="alignNode1" presStyleIdx="0" presStyleCnt="3">
        <dgm:presLayoutVars>
          <dgm:chMax val="0"/>
          <dgm:chPref val="0"/>
          <dgm:bulletEnabled val="1"/>
        </dgm:presLayoutVars>
      </dgm:prSet>
      <dgm:spPr/>
      <dgm:t>
        <a:bodyPr/>
        <a:lstStyle/>
        <a:p>
          <a:endParaRPr lang="fr-FR"/>
        </a:p>
      </dgm:t>
    </dgm:pt>
    <dgm:pt modelId="{6F9A5E24-2AC3-4348-A86C-1AED501DDE25}" type="pres">
      <dgm:prSet presAssocID="{8BF010DE-0FDC-4212-B96D-333C5D1DE39D}" presName="desTx" presStyleLbl="alignAccFollowNode1" presStyleIdx="0" presStyleCnt="3">
        <dgm:presLayoutVars>
          <dgm:bulletEnabled val="1"/>
        </dgm:presLayoutVars>
      </dgm:prSet>
      <dgm:spPr/>
      <dgm:t>
        <a:bodyPr/>
        <a:lstStyle/>
        <a:p>
          <a:endParaRPr lang="fr-FR"/>
        </a:p>
      </dgm:t>
    </dgm:pt>
    <dgm:pt modelId="{8AEF63C2-1CB7-4670-9048-40DA1202B0F0}" type="pres">
      <dgm:prSet presAssocID="{F88F9335-79C3-4432-A2D4-A34A356794A4}" presName="space" presStyleCnt="0"/>
      <dgm:spPr/>
    </dgm:pt>
    <dgm:pt modelId="{C601A745-BBCF-4233-B42B-041E61342F05}" type="pres">
      <dgm:prSet presAssocID="{24EDDD2E-A62B-4D98-88EA-5870E1593E45}" presName="composite" presStyleCnt="0"/>
      <dgm:spPr/>
    </dgm:pt>
    <dgm:pt modelId="{132D4880-B4AC-41E3-9E77-DB5585D9DCC6}" type="pres">
      <dgm:prSet presAssocID="{24EDDD2E-A62B-4D98-88EA-5870E1593E45}" presName="parTx" presStyleLbl="alignNode1" presStyleIdx="1" presStyleCnt="3">
        <dgm:presLayoutVars>
          <dgm:chMax val="0"/>
          <dgm:chPref val="0"/>
          <dgm:bulletEnabled val="1"/>
        </dgm:presLayoutVars>
      </dgm:prSet>
      <dgm:spPr/>
      <dgm:t>
        <a:bodyPr/>
        <a:lstStyle/>
        <a:p>
          <a:endParaRPr lang="fr-FR"/>
        </a:p>
      </dgm:t>
    </dgm:pt>
    <dgm:pt modelId="{5DF4852C-3174-44CD-8A24-A6AE83BB20A2}" type="pres">
      <dgm:prSet presAssocID="{24EDDD2E-A62B-4D98-88EA-5870E1593E45}" presName="desTx" presStyleLbl="alignAccFollowNode1" presStyleIdx="1" presStyleCnt="3">
        <dgm:presLayoutVars>
          <dgm:bulletEnabled val="1"/>
        </dgm:presLayoutVars>
      </dgm:prSet>
      <dgm:spPr/>
      <dgm:t>
        <a:bodyPr/>
        <a:lstStyle/>
        <a:p>
          <a:endParaRPr lang="fr-FR"/>
        </a:p>
      </dgm:t>
    </dgm:pt>
    <dgm:pt modelId="{8F5B62A6-31BE-43BB-8653-452F4F3468A8}" type="pres">
      <dgm:prSet presAssocID="{1BE17D14-BB4C-4B57-B77A-C3CD332FD587}" presName="space" presStyleCnt="0"/>
      <dgm:spPr/>
    </dgm:pt>
    <dgm:pt modelId="{3E7F2134-8EEF-4F99-9835-2665B82DED10}" type="pres">
      <dgm:prSet presAssocID="{0BDD105A-8865-47DC-9E14-78AF0AB0172B}" presName="composite" presStyleCnt="0"/>
      <dgm:spPr/>
    </dgm:pt>
    <dgm:pt modelId="{79BF7331-2C9F-4601-8C14-5A0CDB103324}" type="pres">
      <dgm:prSet presAssocID="{0BDD105A-8865-47DC-9E14-78AF0AB0172B}" presName="parTx" presStyleLbl="alignNode1" presStyleIdx="2" presStyleCnt="3">
        <dgm:presLayoutVars>
          <dgm:chMax val="0"/>
          <dgm:chPref val="0"/>
          <dgm:bulletEnabled val="1"/>
        </dgm:presLayoutVars>
      </dgm:prSet>
      <dgm:spPr/>
      <dgm:t>
        <a:bodyPr/>
        <a:lstStyle/>
        <a:p>
          <a:endParaRPr lang="fr-FR"/>
        </a:p>
      </dgm:t>
    </dgm:pt>
    <dgm:pt modelId="{0B6159B0-2A98-49C9-B466-D5E0182003D2}" type="pres">
      <dgm:prSet presAssocID="{0BDD105A-8865-47DC-9E14-78AF0AB0172B}" presName="desTx" presStyleLbl="alignAccFollowNode1" presStyleIdx="2" presStyleCnt="3">
        <dgm:presLayoutVars>
          <dgm:bulletEnabled val="1"/>
        </dgm:presLayoutVars>
      </dgm:prSet>
      <dgm:spPr/>
      <dgm:t>
        <a:bodyPr/>
        <a:lstStyle/>
        <a:p>
          <a:endParaRPr lang="fr-FR"/>
        </a:p>
      </dgm:t>
    </dgm:pt>
  </dgm:ptLst>
  <dgm:cxnLst>
    <dgm:cxn modelId="{275EB1CF-0F80-4EEE-97D1-186F24745FCB}" srcId="{0BDD105A-8865-47DC-9E14-78AF0AB0172B}" destId="{34003C7D-F099-47A0-B926-3FDE224A27F8}" srcOrd="1" destOrd="0" parTransId="{59A5392E-C27F-41E5-B52D-0B1E22858F4E}" sibTransId="{50781301-315E-4A57-B331-0BC61A8EFD42}"/>
    <dgm:cxn modelId="{90182E78-C53C-4C83-AC87-A3506F97ABCC}" type="presOf" srcId="{6D1D8C94-033E-4125-A747-4944294A4297}" destId="{5DF4852C-3174-44CD-8A24-A6AE83BB20A2}" srcOrd="0" destOrd="1" presId="urn:microsoft.com/office/officeart/2005/8/layout/hList1"/>
    <dgm:cxn modelId="{D1463F6A-406A-4088-835B-3AE39C7FC113}" type="presOf" srcId="{2EA2FC72-3F80-4C95-A416-0DF9A9CA7ECD}" destId="{9C7CA719-FDBC-4279-8BFC-670BB0AF67EA}" srcOrd="0" destOrd="0" presId="urn:microsoft.com/office/officeart/2005/8/layout/hList1"/>
    <dgm:cxn modelId="{C361C1BD-D2CB-4C87-BA44-CF0EB76C3045}" srcId="{24EDDD2E-A62B-4D98-88EA-5870E1593E45}" destId="{ACFA6464-D27D-40C8-8D08-6CE34A29F504}" srcOrd="0" destOrd="0" parTransId="{3C4145EC-9E86-4CCF-A010-C26CE25A49E4}" sibTransId="{03742043-F7E4-4CC0-81FB-DAC31ADDC192}"/>
    <dgm:cxn modelId="{398026C8-0ECB-4E65-982E-1D0256F93EAE}" type="presOf" srcId="{6A8C074A-C59A-4A64-AE96-24D0F2D14484}" destId="{5DF4852C-3174-44CD-8A24-A6AE83BB20A2}" srcOrd="0" destOrd="2" presId="urn:microsoft.com/office/officeart/2005/8/layout/hList1"/>
    <dgm:cxn modelId="{8D960B82-C5DA-4F77-8362-11CC3736FB7E}" type="presOf" srcId="{0D39FCEE-4CC3-442B-BE38-38608CD799D3}" destId="{0B6159B0-2A98-49C9-B466-D5E0182003D2}" srcOrd="0" destOrd="2" presId="urn:microsoft.com/office/officeart/2005/8/layout/hList1"/>
    <dgm:cxn modelId="{7F6DD924-73C6-4D5D-878D-24A55DDB7D6A}" type="presOf" srcId="{ACFA6464-D27D-40C8-8D08-6CE34A29F504}" destId="{5DF4852C-3174-44CD-8A24-A6AE83BB20A2}" srcOrd="0" destOrd="0" presId="urn:microsoft.com/office/officeart/2005/8/layout/hList1"/>
    <dgm:cxn modelId="{AA6FFA5F-2EF2-49F5-830F-ABA77A5699CF}" type="presOf" srcId="{CAC98D33-AF92-422E-B66A-92ED56EF5A47}" destId="{6F9A5E24-2AC3-4348-A86C-1AED501DDE25}" srcOrd="0" destOrd="0" presId="urn:microsoft.com/office/officeart/2005/8/layout/hList1"/>
    <dgm:cxn modelId="{7AEA9330-B0AA-46FA-823F-792BB0E0DF80}" type="presOf" srcId="{B854BEB1-3C12-46B8-9CEF-CA0F6A52BEB5}" destId="{0B6159B0-2A98-49C9-B466-D5E0182003D2}" srcOrd="0" destOrd="0" presId="urn:microsoft.com/office/officeart/2005/8/layout/hList1"/>
    <dgm:cxn modelId="{1AD5E0F9-6395-4F7F-B827-02C426BF21A5}" type="presOf" srcId="{A135375D-A58A-4B7A-B5E2-0A715BAF7C76}" destId="{6F9A5E24-2AC3-4348-A86C-1AED501DDE25}" srcOrd="0" destOrd="1" presId="urn:microsoft.com/office/officeart/2005/8/layout/hList1"/>
    <dgm:cxn modelId="{2ED4F71E-CA83-4AAD-81BA-3183AD2692FA}" srcId="{0BDD105A-8865-47DC-9E14-78AF0AB0172B}" destId="{B854BEB1-3C12-46B8-9CEF-CA0F6A52BEB5}" srcOrd="0" destOrd="0" parTransId="{8A0EA98C-4D20-42E7-A7B7-86D7737BA167}" sibTransId="{D4DD3D3D-7F69-4C5C-8285-1929A3662FD3}"/>
    <dgm:cxn modelId="{DB833DCF-4643-438D-A3DD-A5918F13C372}" type="presOf" srcId="{7FB8AAF7-3F32-4ED3-A920-82F75FEE1FEB}" destId="{6F9A5E24-2AC3-4348-A86C-1AED501DDE25}" srcOrd="0" destOrd="2" presId="urn:microsoft.com/office/officeart/2005/8/layout/hList1"/>
    <dgm:cxn modelId="{D5E55B5C-DFFD-403C-ACFF-5429C7DE9368}" srcId="{8BF010DE-0FDC-4212-B96D-333C5D1DE39D}" destId="{CAC98D33-AF92-422E-B66A-92ED56EF5A47}" srcOrd="0" destOrd="0" parTransId="{99666203-6E40-497C-A520-5269A15845B6}" sibTransId="{0F0EF207-8DA4-47FA-992B-829B0C49A511}"/>
    <dgm:cxn modelId="{46E64D4F-4CDB-47EB-8AA9-CEE7A0B13683}" srcId="{0BDD105A-8865-47DC-9E14-78AF0AB0172B}" destId="{0D39FCEE-4CC3-442B-BE38-38608CD799D3}" srcOrd="2" destOrd="0" parTransId="{7C56CB49-DAC1-4F1D-A613-EF083F09E467}" sibTransId="{228FCBED-301E-4321-A0A6-6DD475DBA261}"/>
    <dgm:cxn modelId="{2330B735-4992-4335-8179-7A92C2E980FF}" srcId="{2EA2FC72-3F80-4C95-A416-0DF9A9CA7ECD}" destId="{8BF010DE-0FDC-4212-B96D-333C5D1DE39D}" srcOrd="0" destOrd="0" parTransId="{1D2DE20B-2A10-40B7-8713-D3FEC345B1D5}" sibTransId="{F88F9335-79C3-4432-A2D4-A34A356794A4}"/>
    <dgm:cxn modelId="{4F84FE27-EB70-4025-B320-6E150F2E4702}" srcId="{24EDDD2E-A62B-4D98-88EA-5870E1593E45}" destId="{6D1D8C94-033E-4125-A747-4944294A4297}" srcOrd="1" destOrd="0" parTransId="{4DC58652-EEAD-46F4-B221-EAE708425E9D}" sibTransId="{BF7BEC08-CC42-4946-A058-B39EDA49EA6C}"/>
    <dgm:cxn modelId="{3BDBF116-2CE2-483C-B31B-8582707CF146}" type="presOf" srcId="{24EDDD2E-A62B-4D98-88EA-5870E1593E45}" destId="{132D4880-B4AC-41E3-9E77-DB5585D9DCC6}" srcOrd="0" destOrd="0" presId="urn:microsoft.com/office/officeart/2005/8/layout/hList1"/>
    <dgm:cxn modelId="{2019125E-A157-444C-A263-9A90A39B4F3E}" type="presOf" srcId="{34003C7D-F099-47A0-B926-3FDE224A27F8}" destId="{0B6159B0-2A98-49C9-B466-D5E0182003D2}" srcOrd="0" destOrd="1" presId="urn:microsoft.com/office/officeart/2005/8/layout/hList1"/>
    <dgm:cxn modelId="{42BB9849-F398-463D-87CF-0C1902F78CB8}" srcId="{8BF010DE-0FDC-4212-B96D-333C5D1DE39D}" destId="{7FB8AAF7-3F32-4ED3-A920-82F75FEE1FEB}" srcOrd="2" destOrd="0" parTransId="{89AB1A4F-C1DB-46AD-8ADF-F463F216C2E6}" sibTransId="{84005CF6-3E64-470D-AA09-BDAE7896C04A}"/>
    <dgm:cxn modelId="{94354296-4F8A-48F5-B815-3FDB55000D71}" type="presOf" srcId="{0BDD105A-8865-47DC-9E14-78AF0AB0172B}" destId="{79BF7331-2C9F-4601-8C14-5A0CDB103324}" srcOrd="0" destOrd="0" presId="urn:microsoft.com/office/officeart/2005/8/layout/hList1"/>
    <dgm:cxn modelId="{445BC9E8-89BC-414C-8F53-73B73E76116B}" srcId="{8BF010DE-0FDC-4212-B96D-333C5D1DE39D}" destId="{A135375D-A58A-4B7A-B5E2-0A715BAF7C76}" srcOrd="1" destOrd="0" parTransId="{3DFD801C-673F-4997-B88F-2C5CE5EB9172}" sibTransId="{807B5F3D-7121-4C63-8285-110F533E36CD}"/>
    <dgm:cxn modelId="{9C26DD1B-3C11-4F97-AE56-355261B9BA57}" srcId="{24EDDD2E-A62B-4D98-88EA-5870E1593E45}" destId="{6A8C074A-C59A-4A64-AE96-24D0F2D14484}" srcOrd="2" destOrd="0" parTransId="{7E63E2B9-EA43-4B78-9810-D69A47447C2C}" sibTransId="{75FE3A24-41BC-48D2-BB36-114914A97944}"/>
    <dgm:cxn modelId="{877CB9B0-C314-4C33-96D6-3C0A75728BE8}" srcId="{2EA2FC72-3F80-4C95-A416-0DF9A9CA7ECD}" destId="{0BDD105A-8865-47DC-9E14-78AF0AB0172B}" srcOrd="2" destOrd="0" parTransId="{4D08D9D3-3720-4B10-AE36-8B33CE30D4FF}" sibTransId="{585AFAB0-663E-48D6-8D80-2EF807DAA479}"/>
    <dgm:cxn modelId="{9A1456F7-7ED6-42F3-A9D0-E2DC81C58E63}" srcId="{2EA2FC72-3F80-4C95-A416-0DF9A9CA7ECD}" destId="{24EDDD2E-A62B-4D98-88EA-5870E1593E45}" srcOrd="1" destOrd="0" parTransId="{8A7B5E92-1ED7-4E63-8EF9-86175EC93587}" sibTransId="{1BE17D14-BB4C-4B57-B77A-C3CD332FD587}"/>
    <dgm:cxn modelId="{DF0130F0-2CBC-4B0A-B52C-1EE6FD38B9E3}" type="presOf" srcId="{8BF010DE-0FDC-4212-B96D-333C5D1DE39D}" destId="{00648299-9C1B-449D-B0A2-F9C5C2F32F2E}" srcOrd="0" destOrd="0" presId="urn:microsoft.com/office/officeart/2005/8/layout/hList1"/>
    <dgm:cxn modelId="{66D552AA-4BF1-4FDB-A5EF-C949FA8D4D5B}" type="presParOf" srcId="{9C7CA719-FDBC-4279-8BFC-670BB0AF67EA}" destId="{06A4995A-1484-491C-A04A-4F24C8EC4FB8}" srcOrd="0" destOrd="0" presId="urn:microsoft.com/office/officeart/2005/8/layout/hList1"/>
    <dgm:cxn modelId="{39797F1A-8D1F-4C5F-BCB5-B213E08C64FF}" type="presParOf" srcId="{06A4995A-1484-491C-A04A-4F24C8EC4FB8}" destId="{00648299-9C1B-449D-B0A2-F9C5C2F32F2E}" srcOrd="0" destOrd="0" presId="urn:microsoft.com/office/officeart/2005/8/layout/hList1"/>
    <dgm:cxn modelId="{5B873641-E8F0-4B32-8006-B7D73B837166}" type="presParOf" srcId="{06A4995A-1484-491C-A04A-4F24C8EC4FB8}" destId="{6F9A5E24-2AC3-4348-A86C-1AED501DDE25}" srcOrd="1" destOrd="0" presId="urn:microsoft.com/office/officeart/2005/8/layout/hList1"/>
    <dgm:cxn modelId="{6CFFBFBD-2EBB-4A38-93BA-E6D844B6F850}" type="presParOf" srcId="{9C7CA719-FDBC-4279-8BFC-670BB0AF67EA}" destId="{8AEF63C2-1CB7-4670-9048-40DA1202B0F0}" srcOrd="1" destOrd="0" presId="urn:microsoft.com/office/officeart/2005/8/layout/hList1"/>
    <dgm:cxn modelId="{EC6CCA60-5F24-4EBB-8F83-A5B1F00D9659}" type="presParOf" srcId="{9C7CA719-FDBC-4279-8BFC-670BB0AF67EA}" destId="{C601A745-BBCF-4233-B42B-041E61342F05}" srcOrd="2" destOrd="0" presId="urn:microsoft.com/office/officeart/2005/8/layout/hList1"/>
    <dgm:cxn modelId="{F9FEB75F-5B30-498A-BD86-4CE1B9928815}" type="presParOf" srcId="{C601A745-BBCF-4233-B42B-041E61342F05}" destId="{132D4880-B4AC-41E3-9E77-DB5585D9DCC6}" srcOrd="0" destOrd="0" presId="urn:microsoft.com/office/officeart/2005/8/layout/hList1"/>
    <dgm:cxn modelId="{AEC3041B-3039-407B-BDEF-E43877112C8B}" type="presParOf" srcId="{C601A745-BBCF-4233-B42B-041E61342F05}" destId="{5DF4852C-3174-44CD-8A24-A6AE83BB20A2}" srcOrd="1" destOrd="0" presId="urn:microsoft.com/office/officeart/2005/8/layout/hList1"/>
    <dgm:cxn modelId="{923BCD9B-23CB-434A-A3B7-343A8DFB33C2}" type="presParOf" srcId="{9C7CA719-FDBC-4279-8BFC-670BB0AF67EA}" destId="{8F5B62A6-31BE-43BB-8653-452F4F3468A8}" srcOrd="3" destOrd="0" presId="urn:microsoft.com/office/officeart/2005/8/layout/hList1"/>
    <dgm:cxn modelId="{A554FB6D-7C2A-406D-8F9C-3948A9F4954B}" type="presParOf" srcId="{9C7CA719-FDBC-4279-8BFC-670BB0AF67EA}" destId="{3E7F2134-8EEF-4F99-9835-2665B82DED10}" srcOrd="4" destOrd="0" presId="urn:microsoft.com/office/officeart/2005/8/layout/hList1"/>
    <dgm:cxn modelId="{56ABD47C-775F-472C-AF8E-ACE25CC69D30}" type="presParOf" srcId="{3E7F2134-8EEF-4F99-9835-2665B82DED10}" destId="{79BF7331-2C9F-4601-8C14-5A0CDB103324}" srcOrd="0" destOrd="0" presId="urn:microsoft.com/office/officeart/2005/8/layout/hList1"/>
    <dgm:cxn modelId="{764D754E-F7FE-4841-8CA4-A06CDA5F1A12}" type="presParOf" srcId="{3E7F2134-8EEF-4F99-9835-2665B82DED10}" destId="{0B6159B0-2A98-49C9-B466-D5E0182003D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9D565C-3CE9-44E6-8BB3-214ED1736087}" type="doc">
      <dgm:prSet loTypeId="urn:microsoft.com/office/officeart/2008/layout/VerticalCurvedList" loCatId="list" qsTypeId="urn:microsoft.com/office/officeart/2005/8/quickstyle/3d1" qsCatId="3D" csTypeId="urn:microsoft.com/office/officeart/2005/8/colors/colorful2" csCatId="colorful" phldr="1"/>
      <dgm:spPr/>
      <dgm:t>
        <a:bodyPr/>
        <a:lstStyle/>
        <a:p>
          <a:endParaRPr lang="fr-FR"/>
        </a:p>
      </dgm:t>
    </dgm:pt>
    <dgm:pt modelId="{340C9FBA-58F4-490D-A576-5F3556C50444}">
      <dgm:prSet phldrT="[Texte]"/>
      <dgm:spPr/>
      <dgm:t>
        <a:bodyPr/>
        <a:lstStyle/>
        <a:p>
          <a:r>
            <a:rPr lang="fr-FR" dirty="0" smtClean="0"/>
            <a:t>Par le placenta et les vaisseaux sanguins</a:t>
          </a:r>
          <a:endParaRPr lang="fr-FR" dirty="0"/>
        </a:p>
      </dgm:t>
    </dgm:pt>
    <dgm:pt modelId="{0F505055-DB46-4487-9AF4-52319F22CEF6}" type="parTrans" cxnId="{2DB7F58B-7633-4EC7-AB37-A95D3CD69672}">
      <dgm:prSet/>
      <dgm:spPr/>
      <dgm:t>
        <a:bodyPr/>
        <a:lstStyle/>
        <a:p>
          <a:endParaRPr lang="fr-FR"/>
        </a:p>
      </dgm:t>
    </dgm:pt>
    <dgm:pt modelId="{6908FD83-0876-4AA4-B1A3-E238BE818D7F}" type="sibTrans" cxnId="{2DB7F58B-7633-4EC7-AB37-A95D3CD69672}">
      <dgm:prSet/>
      <dgm:spPr/>
      <dgm:t>
        <a:bodyPr/>
        <a:lstStyle/>
        <a:p>
          <a:endParaRPr lang="fr-FR"/>
        </a:p>
      </dgm:t>
    </dgm:pt>
    <dgm:pt modelId="{F6D91705-CCED-4264-8F7F-E77DEF849C5B}">
      <dgm:prSet phldrT="[Texte]"/>
      <dgm:spPr/>
      <dgm:t>
        <a:bodyPr/>
        <a:lstStyle/>
        <a:p>
          <a:r>
            <a:rPr lang="fr-FR" dirty="0" smtClean="0"/>
            <a:t>Dans un milieu liquide</a:t>
          </a:r>
          <a:endParaRPr lang="fr-FR" dirty="0"/>
        </a:p>
      </dgm:t>
    </dgm:pt>
    <dgm:pt modelId="{7393A5DE-CD74-4727-9B3D-0D6FB2D73B72}" type="parTrans" cxnId="{4F43626A-2925-40CC-9939-F7297A15D366}">
      <dgm:prSet/>
      <dgm:spPr/>
      <dgm:t>
        <a:bodyPr/>
        <a:lstStyle/>
        <a:p>
          <a:endParaRPr lang="fr-FR"/>
        </a:p>
      </dgm:t>
    </dgm:pt>
    <dgm:pt modelId="{A631FD0E-BBDD-4D66-8B49-C9AF17442B28}" type="sibTrans" cxnId="{4F43626A-2925-40CC-9939-F7297A15D366}">
      <dgm:prSet/>
      <dgm:spPr/>
      <dgm:t>
        <a:bodyPr/>
        <a:lstStyle/>
        <a:p>
          <a:endParaRPr lang="fr-FR"/>
        </a:p>
      </dgm:t>
    </dgm:pt>
    <dgm:pt modelId="{FBA054DF-8F98-483F-8AD6-96BDBA455804}">
      <dgm:prSet phldrT="[Texte]"/>
      <dgm:spPr/>
      <dgm:t>
        <a:bodyPr/>
        <a:lstStyle/>
        <a:p>
          <a:r>
            <a:rPr lang="fr-FR" dirty="0" smtClean="0"/>
            <a:t>Pendant neuf fois en situation normale</a:t>
          </a:r>
          <a:endParaRPr lang="fr-FR" dirty="0"/>
        </a:p>
      </dgm:t>
    </dgm:pt>
    <dgm:pt modelId="{2DCD7603-70CD-4163-AC0C-DE819CE6ED31}" type="parTrans" cxnId="{09AF44CE-114F-44A5-9CE8-578E23EED29E}">
      <dgm:prSet/>
      <dgm:spPr/>
      <dgm:t>
        <a:bodyPr/>
        <a:lstStyle/>
        <a:p>
          <a:endParaRPr lang="fr-FR"/>
        </a:p>
      </dgm:t>
    </dgm:pt>
    <dgm:pt modelId="{06B77371-A81B-4877-B7CE-698555FAF22A}" type="sibTrans" cxnId="{09AF44CE-114F-44A5-9CE8-578E23EED29E}">
      <dgm:prSet/>
      <dgm:spPr/>
      <dgm:t>
        <a:bodyPr/>
        <a:lstStyle/>
        <a:p>
          <a:endParaRPr lang="fr-FR"/>
        </a:p>
      </dgm:t>
    </dgm:pt>
    <dgm:pt modelId="{455B9959-A1F4-4B66-B827-9A1C75191016}">
      <dgm:prSet/>
      <dgm:spPr/>
      <dgm:t>
        <a:bodyPr/>
        <a:lstStyle/>
        <a:p>
          <a:r>
            <a:rPr lang="fr-FR" dirty="0" smtClean="0"/>
            <a:t>flux biologiques et symbiose</a:t>
          </a:r>
          <a:endParaRPr lang="fr-FR" dirty="0"/>
        </a:p>
      </dgm:t>
    </dgm:pt>
    <dgm:pt modelId="{8A9CF84F-AA45-4BA3-8593-F91148AD0C91}" type="parTrans" cxnId="{1233A573-ADCF-4F0A-B876-95C21B385DD8}">
      <dgm:prSet/>
      <dgm:spPr/>
      <dgm:t>
        <a:bodyPr/>
        <a:lstStyle/>
        <a:p>
          <a:endParaRPr lang="fr-FR"/>
        </a:p>
      </dgm:t>
    </dgm:pt>
    <dgm:pt modelId="{05871BFA-E8CB-4DE5-97C2-B68CD69F780C}" type="sibTrans" cxnId="{1233A573-ADCF-4F0A-B876-95C21B385DD8}">
      <dgm:prSet/>
      <dgm:spPr/>
      <dgm:t>
        <a:bodyPr/>
        <a:lstStyle/>
        <a:p>
          <a:endParaRPr lang="fr-FR"/>
        </a:p>
      </dgm:t>
    </dgm:pt>
    <dgm:pt modelId="{564B2D84-50A4-41DE-BF3E-A7FCAF948E35}">
      <dgm:prSet/>
      <dgm:spPr/>
      <dgm:t>
        <a:bodyPr/>
        <a:lstStyle/>
        <a:p>
          <a:r>
            <a:rPr lang="fr-FR" dirty="0" smtClean="0"/>
            <a:t>Presque exclusivement avec la mère</a:t>
          </a:r>
          <a:endParaRPr lang="fr-FR" dirty="0"/>
        </a:p>
      </dgm:t>
    </dgm:pt>
    <dgm:pt modelId="{16C495E7-BEC7-4D10-A81C-2DB2D40D36C5}" type="parTrans" cxnId="{3C97D7FC-2AC3-4F64-81B4-916C3D2A438E}">
      <dgm:prSet/>
      <dgm:spPr/>
      <dgm:t>
        <a:bodyPr/>
        <a:lstStyle/>
        <a:p>
          <a:endParaRPr lang="fr-FR"/>
        </a:p>
      </dgm:t>
    </dgm:pt>
    <dgm:pt modelId="{82D3C739-0C17-4C0B-8287-E7811E8BE07F}" type="sibTrans" cxnId="{3C97D7FC-2AC3-4F64-81B4-916C3D2A438E}">
      <dgm:prSet/>
      <dgm:spPr/>
      <dgm:t>
        <a:bodyPr/>
        <a:lstStyle/>
        <a:p>
          <a:endParaRPr lang="fr-FR"/>
        </a:p>
      </dgm:t>
    </dgm:pt>
    <dgm:pt modelId="{5D3E901D-5AB0-49E5-94DA-D5EDD6903166}" type="pres">
      <dgm:prSet presAssocID="{7C9D565C-3CE9-44E6-8BB3-214ED1736087}" presName="Name0" presStyleCnt="0">
        <dgm:presLayoutVars>
          <dgm:chMax val="7"/>
          <dgm:chPref val="7"/>
          <dgm:dir/>
        </dgm:presLayoutVars>
      </dgm:prSet>
      <dgm:spPr/>
      <dgm:t>
        <a:bodyPr/>
        <a:lstStyle/>
        <a:p>
          <a:endParaRPr lang="fr-FR"/>
        </a:p>
      </dgm:t>
    </dgm:pt>
    <dgm:pt modelId="{488D4D25-D4CB-425E-8C3D-F28FFBEAA0D5}" type="pres">
      <dgm:prSet presAssocID="{7C9D565C-3CE9-44E6-8BB3-214ED1736087}" presName="Name1" presStyleCnt="0"/>
      <dgm:spPr/>
    </dgm:pt>
    <dgm:pt modelId="{AD5CE799-278E-4154-8BFF-C762EB6E5B9A}" type="pres">
      <dgm:prSet presAssocID="{7C9D565C-3CE9-44E6-8BB3-214ED1736087}" presName="cycle" presStyleCnt="0"/>
      <dgm:spPr/>
    </dgm:pt>
    <dgm:pt modelId="{84ED13BB-4C1B-4915-846E-6FC76B60C63D}" type="pres">
      <dgm:prSet presAssocID="{7C9D565C-3CE9-44E6-8BB3-214ED1736087}" presName="srcNode" presStyleLbl="node1" presStyleIdx="0" presStyleCnt="5"/>
      <dgm:spPr/>
    </dgm:pt>
    <dgm:pt modelId="{543BEE35-F60A-4D42-9186-525DEFCADC14}" type="pres">
      <dgm:prSet presAssocID="{7C9D565C-3CE9-44E6-8BB3-214ED1736087}" presName="conn" presStyleLbl="parChTrans1D2" presStyleIdx="0" presStyleCnt="1"/>
      <dgm:spPr/>
      <dgm:t>
        <a:bodyPr/>
        <a:lstStyle/>
        <a:p>
          <a:endParaRPr lang="fr-FR"/>
        </a:p>
      </dgm:t>
    </dgm:pt>
    <dgm:pt modelId="{B4003852-FDDF-4D8D-8A51-3543C1AFC6A7}" type="pres">
      <dgm:prSet presAssocID="{7C9D565C-3CE9-44E6-8BB3-214ED1736087}" presName="extraNode" presStyleLbl="node1" presStyleIdx="0" presStyleCnt="5"/>
      <dgm:spPr/>
    </dgm:pt>
    <dgm:pt modelId="{D60F29E3-9DBE-4C53-B417-3D28C9E04EC1}" type="pres">
      <dgm:prSet presAssocID="{7C9D565C-3CE9-44E6-8BB3-214ED1736087}" presName="dstNode" presStyleLbl="node1" presStyleIdx="0" presStyleCnt="5"/>
      <dgm:spPr/>
    </dgm:pt>
    <dgm:pt modelId="{76B8B18C-0B26-441A-96E0-1A8C694A0DF5}" type="pres">
      <dgm:prSet presAssocID="{455B9959-A1F4-4B66-B827-9A1C75191016}" presName="text_1" presStyleLbl="node1" presStyleIdx="0" presStyleCnt="5">
        <dgm:presLayoutVars>
          <dgm:bulletEnabled val="1"/>
        </dgm:presLayoutVars>
      </dgm:prSet>
      <dgm:spPr/>
      <dgm:t>
        <a:bodyPr/>
        <a:lstStyle/>
        <a:p>
          <a:endParaRPr lang="fr-FR"/>
        </a:p>
      </dgm:t>
    </dgm:pt>
    <dgm:pt modelId="{8D7F439A-33C6-4A33-A940-C39E129F130F}" type="pres">
      <dgm:prSet presAssocID="{455B9959-A1F4-4B66-B827-9A1C75191016}" presName="accent_1" presStyleCnt="0"/>
      <dgm:spPr/>
    </dgm:pt>
    <dgm:pt modelId="{BCAB7151-E14F-4B9D-9EA8-A2BA740C0FE1}" type="pres">
      <dgm:prSet presAssocID="{455B9959-A1F4-4B66-B827-9A1C75191016}" presName="accentRepeatNode" presStyleLbl="solidFgAcc1" presStyleIdx="0" presStyleCnt="5"/>
      <dgm:spPr/>
    </dgm:pt>
    <dgm:pt modelId="{614C7F16-5FD6-4F14-B964-E6695178F4B0}" type="pres">
      <dgm:prSet presAssocID="{564B2D84-50A4-41DE-BF3E-A7FCAF948E35}" presName="text_2" presStyleLbl="node1" presStyleIdx="1" presStyleCnt="5">
        <dgm:presLayoutVars>
          <dgm:bulletEnabled val="1"/>
        </dgm:presLayoutVars>
      </dgm:prSet>
      <dgm:spPr/>
      <dgm:t>
        <a:bodyPr/>
        <a:lstStyle/>
        <a:p>
          <a:endParaRPr lang="fr-FR"/>
        </a:p>
      </dgm:t>
    </dgm:pt>
    <dgm:pt modelId="{018329F7-90E0-4FBE-A2DB-230C5DDEDAA4}" type="pres">
      <dgm:prSet presAssocID="{564B2D84-50A4-41DE-BF3E-A7FCAF948E35}" presName="accent_2" presStyleCnt="0"/>
      <dgm:spPr/>
    </dgm:pt>
    <dgm:pt modelId="{D070C7DA-77CC-413F-B301-849CCA3D4694}" type="pres">
      <dgm:prSet presAssocID="{564B2D84-50A4-41DE-BF3E-A7FCAF948E35}" presName="accentRepeatNode" presStyleLbl="solidFgAcc1" presStyleIdx="1" presStyleCnt="5"/>
      <dgm:spPr/>
    </dgm:pt>
    <dgm:pt modelId="{1A71C55A-A243-463E-BDFF-F2C0FC049B8A}" type="pres">
      <dgm:prSet presAssocID="{340C9FBA-58F4-490D-A576-5F3556C50444}" presName="text_3" presStyleLbl="node1" presStyleIdx="2" presStyleCnt="5">
        <dgm:presLayoutVars>
          <dgm:bulletEnabled val="1"/>
        </dgm:presLayoutVars>
      </dgm:prSet>
      <dgm:spPr/>
      <dgm:t>
        <a:bodyPr/>
        <a:lstStyle/>
        <a:p>
          <a:endParaRPr lang="fr-FR"/>
        </a:p>
      </dgm:t>
    </dgm:pt>
    <dgm:pt modelId="{9F9F3128-F9AA-4634-B138-1FBC1A4E2935}" type="pres">
      <dgm:prSet presAssocID="{340C9FBA-58F4-490D-A576-5F3556C50444}" presName="accent_3" presStyleCnt="0"/>
      <dgm:spPr/>
    </dgm:pt>
    <dgm:pt modelId="{4E6AD31C-E8DB-4843-AFD4-CD06B0A406BD}" type="pres">
      <dgm:prSet presAssocID="{340C9FBA-58F4-490D-A576-5F3556C50444}" presName="accentRepeatNode" presStyleLbl="solidFgAcc1" presStyleIdx="2" presStyleCnt="5"/>
      <dgm:spPr/>
    </dgm:pt>
    <dgm:pt modelId="{D61EA3BA-8CF5-4643-97FC-46D01E6BB322}" type="pres">
      <dgm:prSet presAssocID="{F6D91705-CCED-4264-8F7F-E77DEF849C5B}" presName="text_4" presStyleLbl="node1" presStyleIdx="3" presStyleCnt="5">
        <dgm:presLayoutVars>
          <dgm:bulletEnabled val="1"/>
        </dgm:presLayoutVars>
      </dgm:prSet>
      <dgm:spPr/>
      <dgm:t>
        <a:bodyPr/>
        <a:lstStyle/>
        <a:p>
          <a:endParaRPr lang="fr-FR"/>
        </a:p>
      </dgm:t>
    </dgm:pt>
    <dgm:pt modelId="{51BE1D88-37D1-4B8A-859D-873F6604A001}" type="pres">
      <dgm:prSet presAssocID="{F6D91705-CCED-4264-8F7F-E77DEF849C5B}" presName="accent_4" presStyleCnt="0"/>
      <dgm:spPr/>
    </dgm:pt>
    <dgm:pt modelId="{DA06434B-DE15-4ADB-9067-955165F4B92B}" type="pres">
      <dgm:prSet presAssocID="{F6D91705-CCED-4264-8F7F-E77DEF849C5B}" presName="accentRepeatNode" presStyleLbl="solidFgAcc1" presStyleIdx="3" presStyleCnt="5"/>
      <dgm:spPr/>
    </dgm:pt>
    <dgm:pt modelId="{06E96AFD-8C85-40E7-8BEC-0876DC18E0D0}" type="pres">
      <dgm:prSet presAssocID="{FBA054DF-8F98-483F-8AD6-96BDBA455804}" presName="text_5" presStyleLbl="node1" presStyleIdx="4" presStyleCnt="5">
        <dgm:presLayoutVars>
          <dgm:bulletEnabled val="1"/>
        </dgm:presLayoutVars>
      </dgm:prSet>
      <dgm:spPr/>
      <dgm:t>
        <a:bodyPr/>
        <a:lstStyle/>
        <a:p>
          <a:endParaRPr lang="fr-FR"/>
        </a:p>
      </dgm:t>
    </dgm:pt>
    <dgm:pt modelId="{9E8A5BE9-1B83-438C-BE53-E000ADA21489}" type="pres">
      <dgm:prSet presAssocID="{FBA054DF-8F98-483F-8AD6-96BDBA455804}" presName="accent_5" presStyleCnt="0"/>
      <dgm:spPr/>
    </dgm:pt>
    <dgm:pt modelId="{B202D06B-A7CB-4299-A3C9-674E763DBF0B}" type="pres">
      <dgm:prSet presAssocID="{FBA054DF-8F98-483F-8AD6-96BDBA455804}" presName="accentRepeatNode" presStyleLbl="solidFgAcc1" presStyleIdx="4" presStyleCnt="5"/>
      <dgm:spPr/>
    </dgm:pt>
  </dgm:ptLst>
  <dgm:cxnLst>
    <dgm:cxn modelId="{DE2C5E45-1AE9-4E80-99B7-84B29270A1C5}" type="presOf" srcId="{564B2D84-50A4-41DE-BF3E-A7FCAF948E35}" destId="{614C7F16-5FD6-4F14-B964-E6695178F4B0}" srcOrd="0" destOrd="0" presId="urn:microsoft.com/office/officeart/2008/layout/VerticalCurvedList"/>
    <dgm:cxn modelId="{09AF44CE-114F-44A5-9CE8-578E23EED29E}" srcId="{7C9D565C-3CE9-44E6-8BB3-214ED1736087}" destId="{FBA054DF-8F98-483F-8AD6-96BDBA455804}" srcOrd="4" destOrd="0" parTransId="{2DCD7603-70CD-4163-AC0C-DE819CE6ED31}" sibTransId="{06B77371-A81B-4877-B7CE-698555FAF22A}"/>
    <dgm:cxn modelId="{11CEE6AC-A076-4015-A974-E02998CF9A1F}" type="presOf" srcId="{455B9959-A1F4-4B66-B827-9A1C75191016}" destId="{76B8B18C-0B26-441A-96E0-1A8C694A0DF5}" srcOrd="0" destOrd="0" presId="urn:microsoft.com/office/officeart/2008/layout/VerticalCurvedList"/>
    <dgm:cxn modelId="{1233A573-ADCF-4F0A-B876-95C21B385DD8}" srcId="{7C9D565C-3CE9-44E6-8BB3-214ED1736087}" destId="{455B9959-A1F4-4B66-B827-9A1C75191016}" srcOrd="0" destOrd="0" parTransId="{8A9CF84F-AA45-4BA3-8593-F91148AD0C91}" sibTransId="{05871BFA-E8CB-4DE5-97C2-B68CD69F780C}"/>
    <dgm:cxn modelId="{4F43626A-2925-40CC-9939-F7297A15D366}" srcId="{7C9D565C-3CE9-44E6-8BB3-214ED1736087}" destId="{F6D91705-CCED-4264-8F7F-E77DEF849C5B}" srcOrd="3" destOrd="0" parTransId="{7393A5DE-CD74-4727-9B3D-0D6FB2D73B72}" sibTransId="{A631FD0E-BBDD-4D66-8B49-C9AF17442B28}"/>
    <dgm:cxn modelId="{2DB7F58B-7633-4EC7-AB37-A95D3CD69672}" srcId="{7C9D565C-3CE9-44E6-8BB3-214ED1736087}" destId="{340C9FBA-58F4-490D-A576-5F3556C50444}" srcOrd="2" destOrd="0" parTransId="{0F505055-DB46-4487-9AF4-52319F22CEF6}" sibTransId="{6908FD83-0876-4AA4-B1A3-E238BE818D7F}"/>
    <dgm:cxn modelId="{4227018B-97BC-4B92-B16A-D3EFC82FA52F}" type="presOf" srcId="{340C9FBA-58F4-490D-A576-5F3556C50444}" destId="{1A71C55A-A243-463E-BDFF-F2C0FC049B8A}" srcOrd="0" destOrd="0" presId="urn:microsoft.com/office/officeart/2008/layout/VerticalCurvedList"/>
    <dgm:cxn modelId="{3C97D7FC-2AC3-4F64-81B4-916C3D2A438E}" srcId="{7C9D565C-3CE9-44E6-8BB3-214ED1736087}" destId="{564B2D84-50A4-41DE-BF3E-A7FCAF948E35}" srcOrd="1" destOrd="0" parTransId="{16C495E7-BEC7-4D10-A81C-2DB2D40D36C5}" sibTransId="{82D3C739-0C17-4C0B-8287-E7811E8BE07F}"/>
    <dgm:cxn modelId="{2EF50E88-E4A9-41D0-917D-7E11C94B802D}" type="presOf" srcId="{F6D91705-CCED-4264-8F7F-E77DEF849C5B}" destId="{D61EA3BA-8CF5-4643-97FC-46D01E6BB322}" srcOrd="0" destOrd="0" presId="urn:microsoft.com/office/officeart/2008/layout/VerticalCurvedList"/>
    <dgm:cxn modelId="{C3BC31FC-A321-414E-98E7-D76F06707D98}" type="presOf" srcId="{7C9D565C-3CE9-44E6-8BB3-214ED1736087}" destId="{5D3E901D-5AB0-49E5-94DA-D5EDD6903166}" srcOrd="0" destOrd="0" presId="urn:microsoft.com/office/officeart/2008/layout/VerticalCurvedList"/>
    <dgm:cxn modelId="{2ADE43AF-D46D-4134-881A-40B4E83A95F9}" type="presOf" srcId="{FBA054DF-8F98-483F-8AD6-96BDBA455804}" destId="{06E96AFD-8C85-40E7-8BEC-0876DC18E0D0}" srcOrd="0" destOrd="0" presId="urn:microsoft.com/office/officeart/2008/layout/VerticalCurvedList"/>
    <dgm:cxn modelId="{966B8834-98B6-42F7-9EFA-D210AB4F6F58}" type="presOf" srcId="{05871BFA-E8CB-4DE5-97C2-B68CD69F780C}" destId="{543BEE35-F60A-4D42-9186-525DEFCADC14}" srcOrd="0" destOrd="0" presId="urn:microsoft.com/office/officeart/2008/layout/VerticalCurvedList"/>
    <dgm:cxn modelId="{4AD2B85D-1CE3-4B05-BB71-B0DE379429DD}" type="presParOf" srcId="{5D3E901D-5AB0-49E5-94DA-D5EDD6903166}" destId="{488D4D25-D4CB-425E-8C3D-F28FFBEAA0D5}" srcOrd="0" destOrd="0" presId="urn:microsoft.com/office/officeart/2008/layout/VerticalCurvedList"/>
    <dgm:cxn modelId="{09F00B2B-63DC-481E-A284-B3995280DDAE}" type="presParOf" srcId="{488D4D25-D4CB-425E-8C3D-F28FFBEAA0D5}" destId="{AD5CE799-278E-4154-8BFF-C762EB6E5B9A}" srcOrd="0" destOrd="0" presId="urn:microsoft.com/office/officeart/2008/layout/VerticalCurvedList"/>
    <dgm:cxn modelId="{DEF77F19-1FC1-41E1-9AA0-CECAC0AC9922}" type="presParOf" srcId="{AD5CE799-278E-4154-8BFF-C762EB6E5B9A}" destId="{84ED13BB-4C1B-4915-846E-6FC76B60C63D}" srcOrd="0" destOrd="0" presId="urn:microsoft.com/office/officeart/2008/layout/VerticalCurvedList"/>
    <dgm:cxn modelId="{3BBDF27C-C06C-457F-BC81-6D8287575FA3}" type="presParOf" srcId="{AD5CE799-278E-4154-8BFF-C762EB6E5B9A}" destId="{543BEE35-F60A-4D42-9186-525DEFCADC14}" srcOrd="1" destOrd="0" presId="urn:microsoft.com/office/officeart/2008/layout/VerticalCurvedList"/>
    <dgm:cxn modelId="{8D5CA699-90FC-4ECA-BB3E-3376461E91C2}" type="presParOf" srcId="{AD5CE799-278E-4154-8BFF-C762EB6E5B9A}" destId="{B4003852-FDDF-4D8D-8A51-3543C1AFC6A7}" srcOrd="2" destOrd="0" presId="urn:microsoft.com/office/officeart/2008/layout/VerticalCurvedList"/>
    <dgm:cxn modelId="{ECD9C3C5-B59E-40C3-ABB3-583B0C7E1D49}" type="presParOf" srcId="{AD5CE799-278E-4154-8BFF-C762EB6E5B9A}" destId="{D60F29E3-9DBE-4C53-B417-3D28C9E04EC1}" srcOrd="3" destOrd="0" presId="urn:microsoft.com/office/officeart/2008/layout/VerticalCurvedList"/>
    <dgm:cxn modelId="{09B371E4-5A50-4E5D-9F4D-01D0F9F27DB7}" type="presParOf" srcId="{488D4D25-D4CB-425E-8C3D-F28FFBEAA0D5}" destId="{76B8B18C-0B26-441A-96E0-1A8C694A0DF5}" srcOrd="1" destOrd="0" presId="urn:microsoft.com/office/officeart/2008/layout/VerticalCurvedList"/>
    <dgm:cxn modelId="{BB674E9A-F5A8-4FFE-B8FF-1750C36F7117}" type="presParOf" srcId="{488D4D25-D4CB-425E-8C3D-F28FFBEAA0D5}" destId="{8D7F439A-33C6-4A33-A940-C39E129F130F}" srcOrd="2" destOrd="0" presId="urn:microsoft.com/office/officeart/2008/layout/VerticalCurvedList"/>
    <dgm:cxn modelId="{017A99F4-8D53-43A8-9191-5148E7A1D78E}" type="presParOf" srcId="{8D7F439A-33C6-4A33-A940-C39E129F130F}" destId="{BCAB7151-E14F-4B9D-9EA8-A2BA740C0FE1}" srcOrd="0" destOrd="0" presId="urn:microsoft.com/office/officeart/2008/layout/VerticalCurvedList"/>
    <dgm:cxn modelId="{59478C07-62B3-48FE-ACCB-3937728BE502}" type="presParOf" srcId="{488D4D25-D4CB-425E-8C3D-F28FFBEAA0D5}" destId="{614C7F16-5FD6-4F14-B964-E6695178F4B0}" srcOrd="3" destOrd="0" presId="urn:microsoft.com/office/officeart/2008/layout/VerticalCurvedList"/>
    <dgm:cxn modelId="{C3548249-FFAC-4DC2-805C-2115A13EF94C}" type="presParOf" srcId="{488D4D25-D4CB-425E-8C3D-F28FFBEAA0D5}" destId="{018329F7-90E0-4FBE-A2DB-230C5DDEDAA4}" srcOrd="4" destOrd="0" presId="urn:microsoft.com/office/officeart/2008/layout/VerticalCurvedList"/>
    <dgm:cxn modelId="{A3771865-0277-432F-BB03-DE67E955AA9D}" type="presParOf" srcId="{018329F7-90E0-4FBE-A2DB-230C5DDEDAA4}" destId="{D070C7DA-77CC-413F-B301-849CCA3D4694}" srcOrd="0" destOrd="0" presId="urn:microsoft.com/office/officeart/2008/layout/VerticalCurvedList"/>
    <dgm:cxn modelId="{0B417A6B-B621-4707-BFB9-A45B426D6009}" type="presParOf" srcId="{488D4D25-D4CB-425E-8C3D-F28FFBEAA0D5}" destId="{1A71C55A-A243-463E-BDFF-F2C0FC049B8A}" srcOrd="5" destOrd="0" presId="urn:microsoft.com/office/officeart/2008/layout/VerticalCurvedList"/>
    <dgm:cxn modelId="{D3496787-D59D-40FC-BFBB-608DF29E47FA}" type="presParOf" srcId="{488D4D25-D4CB-425E-8C3D-F28FFBEAA0D5}" destId="{9F9F3128-F9AA-4634-B138-1FBC1A4E2935}" srcOrd="6" destOrd="0" presId="urn:microsoft.com/office/officeart/2008/layout/VerticalCurvedList"/>
    <dgm:cxn modelId="{F45C8651-257D-44F9-8DAE-5FFD5F70CC5A}" type="presParOf" srcId="{9F9F3128-F9AA-4634-B138-1FBC1A4E2935}" destId="{4E6AD31C-E8DB-4843-AFD4-CD06B0A406BD}" srcOrd="0" destOrd="0" presId="urn:microsoft.com/office/officeart/2008/layout/VerticalCurvedList"/>
    <dgm:cxn modelId="{F112D5E3-0611-4706-8BEC-FB7F4B5B6EED}" type="presParOf" srcId="{488D4D25-D4CB-425E-8C3D-F28FFBEAA0D5}" destId="{D61EA3BA-8CF5-4643-97FC-46D01E6BB322}" srcOrd="7" destOrd="0" presId="urn:microsoft.com/office/officeart/2008/layout/VerticalCurvedList"/>
    <dgm:cxn modelId="{B386F819-88F9-47F3-84BE-FC5830A40A5C}" type="presParOf" srcId="{488D4D25-D4CB-425E-8C3D-F28FFBEAA0D5}" destId="{51BE1D88-37D1-4B8A-859D-873F6604A001}" srcOrd="8" destOrd="0" presId="urn:microsoft.com/office/officeart/2008/layout/VerticalCurvedList"/>
    <dgm:cxn modelId="{829A5DE9-CB47-46A9-8B92-769EBC653269}" type="presParOf" srcId="{51BE1D88-37D1-4B8A-859D-873F6604A001}" destId="{DA06434B-DE15-4ADB-9067-955165F4B92B}" srcOrd="0" destOrd="0" presId="urn:microsoft.com/office/officeart/2008/layout/VerticalCurvedList"/>
    <dgm:cxn modelId="{2F23C808-26AE-4256-BFA0-6DE3D776484B}" type="presParOf" srcId="{488D4D25-D4CB-425E-8C3D-F28FFBEAA0D5}" destId="{06E96AFD-8C85-40E7-8BEC-0876DC18E0D0}" srcOrd="9" destOrd="0" presId="urn:microsoft.com/office/officeart/2008/layout/VerticalCurvedList"/>
    <dgm:cxn modelId="{C22EEC96-3DF6-49BB-8F70-6B6E7F6E8B5A}" type="presParOf" srcId="{488D4D25-D4CB-425E-8C3D-F28FFBEAA0D5}" destId="{9E8A5BE9-1B83-438C-BE53-E000ADA21489}" srcOrd="10" destOrd="0" presId="urn:microsoft.com/office/officeart/2008/layout/VerticalCurvedList"/>
    <dgm:cxn modelId="{C8927612-A510-4E60-ABD8-50915BFE1E90}" type="presParOf" srcId="{9E8A5BE9-1B83-438C-BE53-E000ADA21489}" destId="{B202D06B-A7CB-4299-A3C9-674E763DBF0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47B766-ABDF-4C52-8510-BF118C1E663A}"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fr-FR"/>
        </a:p>
      </dgm:t>
    </dgm:pt>
    <dgm:pt modelId="{5583E127-E6A4-49F2-A211-FC98DAC30175}">
      <dgm:prSet phldrT="[Texte]">
        <dgm:style>
          <a:lnRef idx="0">
            <a:schemeClr val="accent1"/>
          </a:lnRef>
          <a:fillRef idx="3">
            <a:schemeClr val="accent1"/>
          </a:fillRef>
          <a:effectRef idx="3">
            <a:schemeClr val="accent1"/>
          </a:effectRef>
          <a:fontRef idx="minor">
            <a:schemeClr val="lt1"/>
          </a:fontRef>
        </dgm:style>
      </dgm:prSet>
      <dgm:spPr>
        <a:solidFill>
          <a:srgbClr val="00B050"/>
        </a:solidFill>
      </dgm:spPr>
      <dgm:t>
        <a:bodyPr/>
        <a:lstStyle/>
        <a:p>
          <a:r>
            <a:rPr lang="fr-FR" dirty="0" smtClean="0"/>
            <a:t>Jeunesse</a:t>
          </a:r>
        </a:p>
        <a:p>
          <a:r>
            <a:rPr lang="fr-FR" dirty="0" smtClean="0"/>
            <a:t>21 ans</a:t>
          </a:r>
          <a:endParaRPr lang="fr-FR" dirty="0"/>
        </a:p>
      </dgm:t>
    </dgm:pt>
    <dgm:pt modelId="{1A663D13-AE50-4A06-BE44-5DAB37B0500C}" type="parTrans" cxnId="{199C7F8F-BB2A-4A24-94D3-D1C86198E75D}">
      <dgm:prSet/>
      <dgm:spPr/>
      <dgm:t>
        <a:bodyPr/>
        <a:lstStyle/>
        <a:p>
          <a:endParaRPr lang="fr-FR"/>
        </a:p>
      </dgm:t>
    </dgm:pt>
    <dgm:pt modelId="{5B0E596C-45DB-4E74-869B-11C1C650C39C}" type="sibTrans" cxnId="{199C7F8F-BB2A-4A24-94D3-D1C86198E75D}">
      <dgm:prSet/>
      <dgm:spPr/>
      <dgm:t>
        <a:bodyPr/>
        <a:lstStyle/>
        <a:p>
          <a:endParaRPr lang="fr-FR"/>
        </a:p>
      </dgm:t>
    </dgm:pt>
    <dgm:pt modelId="{8C994AD5-7369-4FE1-8426-63AC3D9A9603}">
      <dgm:prSet phldrT="[Texte]">
        <dgm:style>
          <a:lnRef idx="1">
            <a:schemeClr val="accent1"/>
          </a:lnRef>
          <a:fillRef idx="2">
            <a:schemeClr val="accent1"/>
          </a:fillRef>
          <a:effectRef idx="1">
            <a:schemeClr val="accent1"/>
          </a:effectRef>
          <a:fontRef idx="minor">
            <a:schemeClr val="dk1"/>
          </a:fontRef>
        </dgm:style>
      </dgm:prSet>
      <dgm:spPr>
        <a:solidFill>
          <a:srgbClr val="92D050"/>
        </a:solidFill>
      </dgm:spPr>
      <dgm:t>
        <a:bodyPr/>
        <a:lstStyle/>
        <a:p>
          <a:r>
            <a:rPr lang="fr-FR" dirty="0" smtClean="0"/>
            <a:t>La personne aura surtout des échanges dans deux milieux : le foyer et l’école</a:t>
          </a:r>
          <a:endParaRPr lang="fr-FR" dirty="0"/>
        </a:p>
      </dgm:t>
    </dgm:pt>
    <dgm:pt modelId="{203256D6-91B7-4C97-95D3-36FA4EF03330}" type="parTrans" cxnId="{6C0CA138-798A-4D0F-A559-87DD12439BA8}">
      <dgm:prSet/>
      <dgm:spPr/>
      <dgm:t>
        <a:bodyPr/>
        <a:lstStyle/>
        <a:p>
          <a:endParaRPr lang="fr-FR"/>
        </a:p>
      </dgm:t>
    </dgm:pt>
    <dgm:pt modelId="{91590E0E-F8DE-48D0-ACF4-A7B6BBD65960}" type="sibTrans" cxnId="{6C0CA138-798A-4D0F-A559-87DD12439BA8}">
      <dgm:prSet/>
      <dgm:spPr/>
      <dgm:t>
        <a:bodyPr/>
        <a:lstStyle/>
        <a:p>
          <a:endParaRPr lang="fr-FR"/>
        </a:p>
      </dgm:t>
    </dgm:pt>
    <dgm:pt modelId="{1461A33E-7248-4487-B0A8-1FF4BC87DDC1}">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Vie active</a:t>
          </a:r>
        </a:p>
        <a:p>
          <a:r>
            <a:rPr lang="fr-FR" dirty="0" smtClean="0"/>
            <a:t>40 ans et plus</a:t>
          </a:r>
          <a:endParaRPr lang="fr-FR" dirty="0"/>
        </a:p>
      </dgm:t>
    </dgm:pt>
    <dgm:pt modelId="{F33E49B1-B367-4CDD-8FF8-B2A867E1ECE9}" type="parTrans" cxnId="{408C00E1-2FDF-4EC6-9309-1292FCC264E2}">
      <dgm:prSet/>
      <dgm:spPr/>
      <dgm:t>
        <a:bodyPr/>
        <a:lstStyle/>
        <a:p>
          <a:endParaRPr lang="fr-FR"/>
        </a:p>
      </dgm:t>
    </dgm:pt>
    <dgm:pt modelId="{A1069DD9-1F6B-47A1-B6DA-7150845BB3C5}" type="sibTrans" cxnId="{408C00E1-2FDF-4EC6-9309-1292FCC264E2}">
      <dgm:prSet/>
      <dgm:spPr/>
      <dgm:t>
        <a:bodyPr/>
        <a:lstStyle/>
        <a:p>
          <a:endParaRPr lang="fr-FR"/>
        </a:p>
      </dgm:t>
    </dgm:pt>
    <dgm:pt modelId="{12A6F6F9-148D-463C-AAC2-B30A5709427A}">
      <dgm:prSet phldrT="[Texte]">
        <dgm:style>
          <a:lnRef idx="1">
            <a:schemeClr val="accent2"/>
          </a:lnRef>
          <a:fillRef idx="2">
            <a:schemeClr val="accent2"/>
          </a:fillRef>
          <a:effectRef idx="1">
            <a:schemeClr val="accent2"/>
          </a:effectRef>
          <a:fontRef idx="minor">
            <a:schemeClr val="dk1"/>
          </a:fontRef>
        </dgm:style>
      </dgm:prSet>
      <dgm:spPr/>
      <dgm:t>
        <a:bodyPr/>
        <a:lstStyle/>
        <a:p>
          <a:r>
            <a:rPr lang="fr-FR" dirty="0" smtClean="0"/>
            <a:t>La personne va échanger sa famille d’origine contre un nouveau foyer et le milieu éducatif pour le milieu socio-professionnel. Elle fera cela pour réussir sa vie et préparer ses descendants à réussir la leur et prendre sa succession. C’est le remplacement des générations.</a:t>
          </a:r>
          <a:endParaRPr lang="fr-FR" dirty="0"/>
        </a:p>
      </dgm:t>
    </dgm:pt>
    <dgm:pt modelId="{81554F8D-E685-4A26-AEAF-55545D8F3904}" type="parTrans" cxnId="{28D0E43B-5D19-4922-942A-B6D1FC85A9F7}">
      <dgm:prSet/>
      <dgm:spPr/>
      <dgm:t>
        <a:bodyPr/>
        <a:lstStyle/>
        <a:p>
          <a:endParaRPr lang="fr-FR"/>
        </a:p>
      </dgm:t>
    </dgm:pt>
    <dgm:pt modelId="{CE2386E9-7862-4DD0-8FAB-0C2F5F916192}" type="sibTrans" cxnId="{28D0E43B-5D19-4922-942A-B6D1FC85A9F7}">
      <dgm:prSet/>
      <dgm:spPr/>
      <dgm:t>
        <a:bodyPr/>
        <a:lstStyle/>
        <a:p>
          <a:endParaRPr lang="fr-FR"/>
        </a:p>
      </dgm:t>
    </dgm:pt>
    <dgm:pt modelId="{70FDA690-B84C-41E9-AB28-ECFB3D14A631}">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Vieillesse</a:t>
          </a:r>
          <a:endParaRPr lang="fr-FR" dirty="0"/>
        </a:p>
      </dgm:t>
    </dgm:pt>
    <dgm:pt modelId="{BB13557C-BF88-414B-8074-B263E92E97A7}" type="parTrans" cxnId="{2049D5ED-6D96-4BE9-8A8D-C46E8742224C}">
      <dgm:prSet/>
      <dgm:spPr/>
      <dgm:t>
        <a:bodyPr/>
        <a:lstStyle/>
        <a:p>
          <a:endParaRPr lang="fr-FR"/>
        </a:p>
      </dgm:t>
    </dgm:pt>
    <dgm:pt modelId="{5A2524C8-7B77-4CBD-AC10-E652F183BADB}" type="sibTrans" cxnId="{2049D5ED-6D96-4BE9-8A8D-C46E8742224C}">
      <dgm:prSet/>
      <dgm:spPr/>
      <dgm:t>
        <a:bodyPr/>
        <a:lstStyle/>
        <a:p>
          <a:endParaRPr lang="fr-FR"/>
        </a:p>
      </dgm:t>
    </dgm:pt>
    <dgm:pt modelId="{28854671-834C-468F-9021-284C077BA6DA}">
      <dgm:prSet phldrT="[Texte]">
        <dgm:style>
          <a:lnRef idx="1">
            <a:schemeClr val="accent3"/>
          </a:lnRef>
          <a:fillRef idx="2">
            <a:schemeClr val="accent3"/>
          </a:fillRef>
          <a:effectRef idx="1">
            <a:schemeClr val="accent3"/>
          </a:effectRef>
          <a:fontRef idx="minor">
            <a:schemeClr val="dk1"/>
          </a:fontRef>
        </dgm:style>
      </dgm:prSet>
      <dgm:spPr/>
      <dgm:t>
        <a:bodyPr/>
        <a:lstStyle/>
        <a:p>
          <a:r>
            <a:rPr lang="fr-FR" dirty="0" smtClean="0"/>
            <a:t>La personne va graduellement échanger sa vie sociale active contre une vie plus retirée et se préparer pour sa transition vers le milieu éternel, où elle échangera ses vêtements de chair contre une apparence spirituelle.</a:t>
          </a:r>
          <a:endParaRPr lang="fr-FR" dirty="0"/>
        </a:p>
      </dgm:t>
    </dgm:pt>
    <dgm:pt modelId="{AF78A769-7B09-4399-9D45-A59FE5245490}" type="parTrans" cxnId="{50B5486B-AFBB-4B09-B15B-B7FA9C2877AB}">
      <dgm:prSet/>
      <dgm:spPr/>
      <dgm:t>
        <a:bodyPr/>
        <a:lstStyle/>
        <a:p>
          <a:endParaRPr lang="fr-FR"/>
        </a:p>
      </dgm:t>
    </dgm:pt>
    <dgm:pt modelId="{C21901DC-ACF3-40A5-9717-E2A100971E6D}" type="sibTrans" cxnId="{50B5486B-AFBB-4B09-B15B-B7FA9C2877AB}">
      <dgm:prSet/>
      <dgm:spPr/>
      <dgm:t>
        <a:bodyPr/>
        <a:lstStyle/>
        <a:p>
          <a:endParaRPr lang="fr-FR"/>
        </a:p>
      </dgm:t>
    </dgm:pt>
    <dgm:pt modelId="{19321F76-5473-48D0-9A02-138688533E8C}">
      <dgm:prSet phldrT="[Texte]">
        <dgm:style>
          <a:lnRef idx="1">
            <a:schemeClr val="accent1"/>
          </a:lnRef>
          <a:fillRef idx="2">
            <a:schemeClr val="accent1"/>
          </a:fillRef>
          <a:effectRef idx="1">
            <a:schemeClr val="accent1"/>
          </a:effectRef>
          <a:fontRef idx="minor">
            <a:schemeClr val="dk1"/>
          </a:fontRef>
        </dgm:style>
      </dgm:prSet>
      <dgm:spPr>
        <a:solidFill>
          <a:srgbClr val="92D050"/>
        </a:solidFill>
      </dgm:spPr>
      <dgm:t>
        <a:bodyPr/>
        <a:lstStyle/>
        <a:p>
          <a:r>
            <a:rPr lang="fr-FR" dirty="0" smtClean="0"/>
            <a:t>Ces échanges sont formateurs du caractère et de l’orientation future vers la vie active. </a:t>
          </a:r>
          <a:endParaRPr lang="fr-FR" dirty="0"/>
        </a:p>
      </dgm:t>
    </dgm:pt>
    <dgm:pt modelId="{311717C0-CD1D-4F06-B853-4A9049EDAF9A}" type="parTrans" cxnId="{49F948AC-A694-4FA3-A53B-57D7BAD6F0DC}">
      <dgm:prSet/>
      <dgm:spPr/>
      <dgm:t>
        <a:bodyPr/>
        <a:lstStyle/>
        <a:p>
          <a:endParaRPr lang="fr-FR"/>
        </a:p>
      </dgm:t>
    </dgm:pt>
    <dgm:pt modelId="{165D137C-1110-44A8-A0DF-5F216E0F2719}" type="sibTrans" cxnId="{49F948AC-A694-4FA3-A53B-57D7BAD6F0DC}">
      <dgm:prSet/>
      <dgm:spPr/>
      <dgm:t>
        <a:bodyPr/>
        <a:lstStyle/>
        <a:p>
          <a:endParaRPr lang="fr-FR"/>
        </a:p>
      </dgm:t>
    </dgm:pt>
    <dgm:pt modelId="{C956E875-891C-4666-910E-39D260D6110B}" type="pres">
      <dgm:prSet presAssocID="{5E47B766-ABDF-4C52-8510-BF118C1E663A}" presName="Name0" presStyleCnt="0">
        <dgm:presLayoutVars>
          <dgm:dir/>
          <dgm:animLvl val="lvl"/>
          <dgm:resizeHandles val="exact"/>
        </dgm:presLayoutVars>
      </dgm:prSet>
      <dgm:spPr/>
      <dgm:t>
        <a:bodyPr/>
        <a:lstStyle/>
        <a:p>
          <a:endParaRPr lang="fr-FR"/>
        </a:p>
      </dgm:t>
    </dgm:pt>
    <dgm:pt modelId="{6C6214D8-C4A6-484B-AA3E-B08E04EF7EFD}" type="pres">
      <dgm:prSet presAssocID="{5583E127-E6A4-49F2-A211-FC98DAC30175}" presName="linNode" presStyleCnt="0"/>
      <dgm:spPr/>
    </dgm:pt>
    <dgm:pt modelId="{7C9B6EB2-9682-4E86-A129-830036FB1101}" type="pres">
      <dgm:prSet presAssocID="{5583E127-E6A4-49F2-A211-FC98DAC30175}" presName="parentText" presStyleLbl="node1" presStyleIdx="0" presStyleCnt="3">
        <dgm:presLayoutVars>
          <dgm:chMax val="1"/>
          <dgm:bulletEnabled val="1"/>
        </dgm:presLayoutVars>
      </dgm:prSet>
      <dgm:spPr/>
      <dgm:t>
        <a:bodyPr/>
        <a:lstStyle/>
        <a:p>
          <a:endParaRPr lang="fr-FR"/>
        </a:p>
      </dgm:t>
    </dgm:pt>
    <dgm:pt modelId="{F2A32330-8CE8-4390-B32A-6E73DD6CF8F9}" type="pres">
      <dgm:prSet presAssocID="{5583E127-E6A4-49F2-A211-FC98DAC30175}" presName="descendantText" presStyleLbl="alignAccFollowNode1" presStyleIdx="0" presStyleCnt="3">
        <dgm:presLayoutVars>
          <dgm:bulletEnabled val="1"/>
        </dgm:presLayoutVars>
      </dgm:prSet>
      <dgm:spPr/>
      <dgm:t>
        <a:bodyPr/>
        <a:lstStyle/>
        <a:p>
          <a:endParaRPr lang="fr-FR"/>
        </a:p>
      </dgm:t>
    </dgm:pt>
    <dgm:pt modelId="{4B0FCA53-8C52-47D6-B071-E76CF8054F89}" type="pres">
      <dgm:prSet presAssocID="{5B0E596C-45DB-4E74-869B-11C1C650C39C}" presName="sp" presStyleCnt="0"/>
      <dgm:spPr/>
    </dgm:pt>
    <dgm:pt modelId="{3ADC5F62-ED77-4AE1-8915-148A9952998A}" type="pres">
      <dgm:prSet presAssocID="{1461A33E-7248-4487-B0A8-1FF4BC87DDC1}" presName="linNode" presStyleCnt="0"/>
      <dgm:spPr/>
    </dgm:pt>
    <dgm:pt modelId="{A4AD457E-5E2A-4F51-8FD8-BD50A9C8CB58}" type="pres">
      <dgm:prSet presAssocID="{1461A33E-7248-4487-B0A8-1FF4BC87DDC1}" presName="parentText" presStyleLbl="node1" presStyleIdx="1" presStyleCnt="3">
        <dgm:presLayoutVars>
          <dgm:chMax val="1"/>
          <dgm:bulletEnabled val="1"/>
        </dgm:presLayoutVars>
      </dgm:prSet>
      <dgm:spPr/>
      <dgm:t>
        <a:bodyPr/>
        <a:lstStyle/>
        <a:p>
          <a:endParaRPr lang="fr-FR"/>
        </a:p>
      </dgm:t>
    </dgm:pt>
    <dgm:pt modelId="{7DF87492-24AF-4038-B1AD-D27F04EE8AF7}" type="pres">
      <dgm:prSet presAssocID="{1461A33E-7248-4487-B0A8-1FF4BC87DDC1}" presName="descendantText" presStyleLbl="alignAccFollowNode1" presStyleIdx="1" presStyleCnt="3">
        <dgm:presLayoutVars>
          <dgm:bulletEnabled val="1"/>
        </dgm:presLayoutVars>
      </dgm:prSet>
      <dgm:spPr/>
      <dgm:t>
        <a:bodyPr/>
        <a:lstStyle/>
        <a:p>
          <a:endParaRPr lang="fr-FR"/>
        </a:p>
      </dgm:t>
    </dgm:pt>
    <dgm:pt modelId="{13FD1521-BC1D-40B3-8AF5-3356BCDBC205}" type="pres">
      <dgm:prSet presAssocID="{A1069DD9-1F6B-47A1-B6DA-7150845BB3C5}" presName="sp" presStyleCnt="0"/>
      <dgm:spPr/>
    </dgm:pt>
    <dgm:pt modelId="{8FB7AFF8-2FAB-401C-B52C-64C119C814E8}" type="pres">
      <dgm:prSet presAssocID="{70FDA690-B84C-41E9-AB28-ECFB3D14A631}" presName="linNode" presStyleCnt="0"/>
      <dgm:spPr/>
    </dgm:pt>
    <dgm:pt modelId="{C398F778-6071-4F83-84C9-0A7BCCA9DB41}" type="pres">
      <dgm:prSet presAssocID="{70FDA690-B84C-41E9-AB28-ECFB3D14A631}" presName="parentText" presStyleLbl="node1" presStyleIdx="2" presStyleCnt="3">
        <dgm:presLayoutVars>
          <dgm:chMax val="1"/>
          <dgm:bulletEnabled val="1"/>
        </dgm:presLayoutVars>
      </dgm:prSet>
      <dgm:spPr/>
      <dgm:t>
        <a:bodyPr/>
        <a:lstStyle/>
        <a:p>
          <a:endParaRPr lang="fr-FR"/>
        </a:p>
      </dgm:t>
    </dgm:pt>
    <dgm:pt modelId="{643E1E9D-7DC6-4B65-BADB-3A34EC08192E}" type="pres">
      <dgm:prSet presAssocID="{70FDA690-B84C-41E9-AB28-ECFB3D14A631}" presName="descendantText" presStyleLbl="alignAccFollowNode1" presStyleIdx="2" presStyleCnt="3">
        <dgm:presLayoutVars>
          <dgm:bulletEnabled val="1"/>
        </dgm:presLayoutVars>
      </dgm:prSet>
      <dgm:spPr/>
      <dgm:t>
        <a:bodyPr/>
        <a:lstStyle/>
        <a:p>
          <a:endParaRPr lang="fr-FR"/>
        </a:p>
      </dgm:t>
    </dgm:pt>
  </dgm:ptLst>
  <dgm:cxnLst>
    <dgm:cxn modelId="{C0EAFDF9-F602-434D-9CF7-3C39BFAFC341}" type="presOf" srcId="{28854671-834C-468F-9021-284C077BA6DA}" destId="{643E1E9D-7DC6-4B65-BADB-3A34EC08192E}" srcOrd="0" destOrd="0" presId="urn:microsoft.com/office/officeart/2005/8/layout/vList5"/>
    <dgm:cxn modelId="{50B5486B-AFBB-4B09-B15B-B7FA9C2877AB}" srcId="{70FDA690-B84C-41E9-AB28-ECFB3D14A631}" destId="{28854671-834C-468F-9021-284C077BA6DA}" srcOrd="0" destOrd="0" parTransId="{AF78A769-7B09-4399-9D45-A59FE5245490}" sibTransId="{C21901DC-ACF3-40A5-9717-E2A100971E6D}"/>
    <dgm:cxn modelId="{705922B7-0035-4CCD-8F4A-23C4469527EF}" type="presOf" srcId="{12A6F6F9-148D-463C-AAC2-B30A5709427A}" destId="{7DF87492-24AF-4038-B1AD-D27F04EE8AF7}" srcOrd="0" destOrd="0" presId="urn:microsoft.com/office/officeart/2005/8/layout/vList5"/>
    <dgm:cxn modelId="{6E09712E-92F7-4EAA-95FE-4B34E810A1EB}" type="presOf" srcId="{1461A33E-7248-4487-B0A8-1FF4BC87DDC1}" destId="{A4AD457E-5E2A-4F51-8FD8-BD50A9C8CB58}" srcOrd="0" destOrd="0" presId="urn:microsoft.com/office/officeart/2005/8/layout/vList5"/>
    <dgm:cxn modelId="{49F948AC-A694-4FA3-A53B-57D7BAD6F0DC}" srcId="{5583E127-E6A4-49F2-A211-FC98DAC30175}" destId="{19321F76-5473-48D0-9A02-138688533E8C}" srcOrd="1" destOrd="0" parTransId="{311717C0-CD1D-4F06-B853-4A9049EDAF9A}" sibTransId="{165D137C-1110-44A8-A0DF-5F216E0F2719}"/>
    <dgm:cxn modelId="{199C7F8F-BB2A-4A24-94D3-D1C86198E75D}" srcId="{5E47B766-ABDF-4C52-8510-BF118C1E663A}" destId="{5583E127-E6A4-49F2-A211-FC98DAC30175}" srcOrd="0" destOrd="0" parTransId="{1A663D13-AE50-4A06-BE44-5DAB37B0500C}" sibTransId="{5B0E596C-45DB-4E74-869B-11C1C650C39C}"/>
    <dgm:cxn modelId="{F0205757-3668-40D1-AF57-B5ADECCB360F}" type="presOf" srcId="{8C994AD5-7369-4FE1-8426-63AC3D9A9603}" destId="{F2A32330-8CE8-4390-B32A-6E73DD6CF8F9}" srcOrd="0" destOrd="0" presId="urn:microsoft.com/office/officeart/2005/8/layout/vList5"/>
    <dgm:cxn modelId="{408C00E1-2FDF-4EC6-9309-1292FCC264E2}" srcId="{5E47B766-ABDF-4C52-8510-BF118C1E663A}" destId="{1461A33E-7248-4487-B0A8-1FF4BC87DDC1}" srcOrd="1" destOrd="0" parTransId="{F33E49B1-B367-4CDD-8FF8-B2A867E1ECE9}" sibTransId="{A1069DD9-1F6B-47A1-B6DA-7150845BB3C5}"/>
    <dgm:cxn modelId="{2049D5ED-6D96-4BE9-8A8D-C46E8742224C}" srcId="{5E47B766-ABDF-4C52-8510-BF118C1E663A}" destId="{70FDA690-B84C-41E9-AB28-ECFB3D14A631}" srcOrd="2" destOrd="0" parTransId="{BB13557C-BF88-414B-8074-B263E92E97A7}" sibTransId="{5A2524C8-7B77-4CBD-AC10-E652F183BADB}"/>
    <dgm:cxn modelId="{2749308C-A78A-4BD5-95A3-866561F2106C}" type="presOf" srcId="{5E47B766-ABDF-4C52-8510-BF118C1E663A}" destId="{C956E875-891C-4666-910E-39D260D6110B}" srcOrd="0" destOrd="0" presId="urn:microsoft.com/office/officeart/2005/8/layout/vList5"/>
    <dgm:cxn modelId="{28D0E43B-5D19-4922-942A-B6D1FC85A9F7}" srcId="{1461A33E-7248-4487-B0A8-1FF4BC87DDC1}" destId="{12A6F6F9-148D-463C-AAC2-B30A5709427A}" srcOrd="0" destOrd="0" parTransId="{81554F8D-E685-4A26-AEAF-55545D8F3904}" sibTransId="{CE2386E9-7862-4DD0-8FAB-0C2F5F916192}"/>
    <dgm:cxn modelId="{6C0CA138-798A-4D0F-A559-87DD12439BA8}" srcId="{5583E127-E6A4-49F2-A211-FC98DAC30175}" destId="{8C994AD5-7369-4FE1-8426-63AC3D9A9603}" srcOrd="0" destOrd="0" parTransId="{203256D6-91B7-4C97-95D3-36FA4EF03330}" sibTransId="{91590E0E-F8DE-48D0-ACF4-A7B6BBD65960}"/>
    <dgm:cxn modelId="{E4C2E85B-ACD8-43D2-9354-1A4687634432}" type="presOf" srcId="{5583E127-E6A4-49F2-A211-FC98DAC30175}" destId="{7C9B6EB2-9682-4E86-A129-830036FB1101}" srcOrd="0" destOrd="0" presId="urn:microsoft.com/office/officeart/2005/8/layout/vList5"/>
    <dgm:cxn modelId="{EA8EF26D-2919-4E69-B30E-FFCB3C28BFCB}" type="presOf" srcId="{70FDA690-B84C-41E9-AB28-ECFB3D14A631}" destId="{C398F778-6071-4F83-84C9-0A7BCCA9DB41}" srcOrd="0" destOrd="0" presId="urn:microsoft.com/office/officeart/2005/8/layout/vList5"/>
    <dgm:cxn modelId="{340C8B2B-005D-4AF1-97F3-692B5653428D}" type="presOf" srcId="{19321F76-5473-48D0-9A02-138688533E8C}" destId="{F2A32330-8CE8-4390-B32A-6E73DD6CF8F9}" srcOrd="0" destOrd="1" presId="urn:microsoft.com/office/officeart/2005/8/layout/vList5"/>
    <dgm:cxn modelId="{43D3B227-7ECD-4662-817C-1EA19A85F042}" type="presParOf" srcId="{C956E875-891C-4666-910E-39D260D6110B}" destId="{6C6214D8-C4A6-484B-AA3E-B08E04EF7EFD}" srcOrd="0" destOrd="0" presId="urn:microsoft.com/office/officeart/2005/8/layout/vList5"/>
    <dgm:cxn modelId="{7D7E0C36-ACD2-475D-BBD7-FA5826CC4664}" type="presParOf" srcId="{6C6214D8-C4A6-484B-AA3E-B08E04EF7EFD}" destId="{7C9B6EB2-9682-4E86-A129-830036FB1101}" srcOrd="0" destOrd="0" presId="urn:microsoft.com/office/officeart/2005/8/layout/vList5"/>
    <dgm:cxn modelId="{09098C51-2E6B-4127-A2FF-214186D7B9C4}" type="presParOf" srcId="{6C6214D8-C4A6-484B-AA3E-B08E04EF7EFD}" destId="{F2A32330-8CE8-4390-B32A-6E73DD6CF8F9}" srcOrd="1" destOrd="0" presId="urn:microsoft.com/office/officeart/2005/8/layout/vList5"/>
    <dgm:cxn modelId="{E09E1AD7-E32A-49BF-B33F-0CE2DF5F287E}" type="presParOf" srcId="{C956E875-891C-4666-910E-39D260D6110B}" destId="{4B0FCA53-8C52-47D6-B071-E76CF8054F89}" srcOrd="1" destOrd="0" presId="urn:microsoft.com/office/officeart/2005/8/layout/vList5"/>
    <dgm:cxn modelId="{8E8C3C8E-83A5-44C2-9B82-703E7FEFEF78}" type="presParOf" srcId="{C956E875-891C-4666-910E-39D260D6110B}" destId="{3ADC5F62-ED77-4AE1-8915-148A9952998A}" srcOrd="2" destOrd="0" presId="urn:microsoft.com/office/officeart/2005/8/layout/vList5"/>
    <dgm:cxn modelId="{15D6CDB1-06DE-45A0-85FD-271B6B4556B5}" type="presParOf" srcId="{3ADC5F62-ED77-4AE1-8915-148A9952998A}" destId="{A4AD457E-5E2A-4F51-8FD8-BD50A9C8CB58}" srcOrd="0" destOrd="0" presId="urn:microsoft.com/office/officeart/2005/8/layout/vList5"/>
    <dgm:cxn modelId="{2CE159E7-103D-4902-A5C2-BA6055D8BBC8}" type="presParOf" srcId="{3ADC5F62-ED77-4AE1-8915-148A9952998A}" destId="{7DF87492-24AF-4038-B1AD-D27F04EE8AF7}" srcOrd="1" destOrd="0" presId="urn:microsoft.com/office/officeart/2005/8/layout/vList5"/>
    <dgm:cxn modelId="{8334731A-0EBB-4650-86BE-55F9F9B8C11C}" type="presParOf" srcId="{C956E875-891C-4666-910E-39D260D6110B}" destId="{13FD1521-BC1D-40B3-8AF5-3356BCDBC205}" srcOrd="3" destOrd="0" presId="urn:microsoft.com/office/officeart/2005/8/layout/vList5"/>
    <dgm:cxn modelId="{5E0A46E7-BFBA-475D-95B3-E4E96D4C49C3}" type="presParOf" srcId="{C956E875-891C-4666-910E-39D260D6110B}" destId="{8FB7AFF8-2FAB-401C-B52C-64C119C814E8}" srcOrd="4" destOrd="0" presId="urn:microsoft.com/office/officeart/2005/8/layout/vList5"/>
    <dgm:cxn modelId="{024E83C5-8642-4416-801E-A802D2E070C1}" type="presParOf" srcId="{8FB7AFF8-2FAB-401C-B52C-64C119C814E8}" destId="{C398F778-6071-4F83-84C9-0A7BCCA9DB41}" srcOrd="0" destOrd="0" presId="urn:microsoft.com/office/officeart/2005/8/layout/vList5"/>
    <dgm:cxn modelId="{5FD83B45-BF2C-479A-8F9B-F0847F3622E2}" type="presParOf" srcId="{8FB7AFF8-2FAB-401C-B52C-64C119C814E8}" destId="{643E1E9D-7DC6-4B65-BADB-3A34EC08192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B2D72-A6C1-437E-A85F-43F14A8D04B2}">
      <dsp:nvSpPr>
        <dsp:cNvPr id="0" name=""/>
        <dsp:cNvSpPr/>
      </dsp:nvSpPr>
      <dsp:spPr>
        <a:xfrm>
          <a:off x="1585843" y="2649560"/>
          <a:ext cx="1868119" cy="1603564"/>
        </a:xfrm>
        <a:prstGeom prst="hexagon">
          <a:avLst>
            <a:gd name="adj" fmla="val 25000"/>
            <a:gd name="vf" fmla="val 115470"/>
          </a:avLst>
        </a:prstGeom>
        <a:gradFill rotWithShape="0">
          <a:gsLst>
            <a:gs pos="0">
              <a:schemeClr val="accent2">
                <a:hueOff val="0"/>
                <a:satOff val="0"/>
                <a:lumOff val="0"/>
                <a:alphaOff val="0"/>
                <a:tint val="62000"/>
                <a:satMod val="180000"/>
              </a:schemeClr>
            </a:gs>
            <a:gs pos="65000">
              <a:schemeClr val="accent2">
                <a:hueOff val="0"/>
                <a:satOff val="0"/>
                <a:lumOff val="0"/>
                <a:alphaOff val="0"/>
                <a:tint val="32000"/>
                <a:satMod val="250000"/>
              </a:schemeClr>
            </a:gs>
            <a:gs pos="100000">
              <a:schemeClr val="accent2">
                <a:hueOff val="0"/>
                <a:satOff val="0"/>
                <a:lumOff val="0"/>
                <a:alphaOff val="0"/>
                <a:tint val="23000"/>
                <a:satMod val="300000"/>
              </a:schemeClr>
            </a:gs>
          </a:gsLst>
          <a:lin ang="16200000" scaled="0"/>
        </a:gradFill>
        <a:ln w="9525"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4130" rIns="0" bIns="24130" numCol="1" spcCol="1270" anchor="ctr" anchorCtr="0">
          <a:noAutofit/>
        </a:bodyPr>
        <a:lstStyle/>
        <a:p>
          <a:pPr lvl="0" algn="ctr" defTabSz="844550">
            <a:lnSpc>
              <a:spcPct val="90000"/>
            </a:lnSpc>
            <a:spcBef>
              <a:spcPct val="0"/>
            </a:spcBef>
            <a:spcAft>
              <a:spcPct val="35000"/>
            </a:spcAft>
          </a:pPr>
          <a:r>
            <a:rPr lang="fr-FR" sz="1900" kern="1200" dirty="0" smtClean="0"/>
            <a:t>Libre-échange</a:t>
          </a:r>
        </a:p>
        <a:p>
          <a:pPr lvl="0" algn="ctr" defTabSz="844550">
            <a:lnSpc>
              <a:spcPct val="90000"/>
            </a:lnSpc>
            <a:spcBef>
              <a:spcPct val="0"/>
            </a:spcBef>
            <a:spcAft>
              <a:spcPct val="35000"/>
            </a:spcAft>
          </a:pPr>
          <a:r>
            <a:rPr lang="fr-FR" sz="1900" kern="1200" dirty="0" smtClean="0"/>
            <a:t>11 juin</a:t>
          </a:r>
          <a:endParaRPr lang="fr-FR" sz="1900" kern="1200" dirty="0"/>
        </a:p>
      </dsp:txBody>
      <dsp:txXfrm>
        <a:off x="1875150" y="2897897"/>
        <a:ext cx="1289505" cy="1106890"/>
      </dsp:txXfrm>
    </dsp:sp>
    <dsp:sp modelId="{80E249AE-E14E-41A6-AFC0-6AFB3A13133D}">
      <dsp:nvSpPr>
        <dsp:cNvPr id="0" name=""/>
        <dsp:cNvSpPr/>
      </dsp:nvSpPr>
      <dsp:spPr>
        <a:xfrm>
          <a:off x="1644274" y="3358162"/>
          <a:ext cx="218084" cy="18805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3734F86-A688-43C9-9442-7766B546F3B5}">
      <dsp:nvSpPr>
        <dsp:cNvPr id="0" name=""/>
        <dsp:cNvSpPr/>
      </dsp:nvSpPr>
      <dsp:spPr>
        <a:xfrm>
          <a:off x="0" y="1777892"/>
          <a:ext cx="1868119" cy="1603564"/>
        </a:xfrm>
        <a:prstGeom prst="hexagon">
          <a:avLst>
            <a:gd name="adj" fmla="val 25000"/>
            <a:gd name="vf" fmla="val 11547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C9659E0-1947-422B-98BC-9391135800C0}">
      <dsp:nvSpPr>
        <dsp:cNvPr id="0" name=""/>
        <dsp:cNvSpPr/>
      </dsp:nvSpPr>
      <dsp:spPr>
        <a:xfrm>
          <a:off x="1264889" y="3159093"/>
          <a:ext cx="218084" cy="18805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1502625"/>
              <a:satOff val="-8842"/>
              <a:lumOff val="336"/>
              <a:alphaOff val="0"/>
            </a:schemeClr>
          </a:solidFill>
          <a:prstDash val="solid"/>
        </a:ln>
        <a:effectLst/>
      </dsp:spPr>
      <dsp:style>
        <a:lnRef idx="1">
          <a:scrgbClr r="0" g="0" b="0"/>
        </a:lnRef>
        <a:fillRef idx="1">
          <a:scrgbClr r="0" g="0" b="0"/>
        </a:fillRef>
        <a:effectRef idx="0">
          <a:scrgbClr r="0" g="0" b="0"/>
        </a:effectRef>
        <a:fontRef idx="minor"/>
      </dsp:style>
    </dsp:sp>
    <dsp:sp modelId="{3DD4CD1D-CC1F-4A0C-9025-DBFDBB460E4C}">
      <dsp:nvSpPr>
        <dsp:cNvPr id="0" name=""/>
        <dsp:cNvSpPr/>
      </dsp:nvSpPr>
      <dsp:spPr>
        <a:xfrm>
          <a:off x="3170041" y="1765609"/>
          <a:ext cx="1868119" cy="1603564"/>
        </a:xfrm>
        <a:prstGeom prst="hexagon">
          <a:avLst>
            <a:gd name="adj" fmla="val 25000"/>
            <a:gd name="vf" fmla="val 115470"/>
          </a:avLst>
        </a:prstGeom>
        <a:gradFill rotWithShape="0">
          <a:gsLst>
            <a:gs pos="0">
              <a:schemeClr val="accent2">
                <a:hueOff val="3506125"/>
                <a:satOff val="-20632"/>
                <a:lumOff val="785"/>
                <a:alphaOff val="0"/>
                <a:tint val="62000"/>
                <a:satMod val="180000"/>
              </a:schemeClr>
            </a:gs>
            <a:gs pos="65000">
              <a:schemeClr val="accent2">
                <a:hueOff val="3506125"/>
                <a:satOff val="-20632"/>
                <a:lumOff val="785"/>
                <a:alphaOff val="0"/>
                <a:tint val="32000"/>
                <a:satMod val="250000"/>
              </a:schemeClr>
            </a:gs>
            <a:gs pos="100000">
              <a:schemeClr val="accent2">
                <a:hueOff val="3506125"/>
                <a:satOff val="-20632"/>
                <a:lumOff val="785"/>
                <a:alphaOff val="0"/>
                <a:tint val="23000"/>
                <a:satMod val="300000"/>
              </a:schemeClr>
            </a:gs>
          </a:gsLst>
          <a:lin ang="16200000" scaled="0"/>
        </a:gradFill>
        <a:ln w="9525" cap="flat" cmpd="sng" algn="ctr">
          <a:solidFill>
            <a:schemeClr val="accent2">
              <a:hueOff val="3506125"/>
              <a:satOff val="-20632"/>
              <a:lumOff val="785"/>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4130" rIns="0" bIns="24130" numCol="1" spcCol="1270" anchor="ctr" anchorCtr="0">
          <a:noAutofit/>
        </a:bodyPr>
        <a:lstStyle/>
        <a:p>
          <a:pPr lvl="0" algn="ctr" defTabSz="844550">
            <a:lnSpc>
              <a:spcPct val="90000"/>
            </a:lnSpc>
            <a:spcBef>
              <a:spcPct val="0"/>
            </a:spcBef>
            <a:spcAft>
              <a:spcPct val="35000"/>
            </a:spcAft>
          </a:pPr>
          <a:r>
            <a:rPr lang="fr-FR" sz="1900" kern="1200" dirty="0" smtClean="0"/>
            <a:t>Le Grand échangeur</a:t>
          </a:r>
        </a:p>
        <a:p>
          <a:pPr lvl="0" algn="ctr" defTabSz="844550">
            <a:lnSpc>
              <a:spcPct val="90000"/>
            </a:lnSpc>
            <a:spcBef>
              <a:spcPct val="0"/>
            </a:spcBef>
            <a:spcAft>
              <a:spcPct val="35000"/>
            </a:spcAft>
          </a:pPr>
          <a:r>
            <a:rPr lang="fr-FR" sz="1900" kern="1200" dirty="0" smtClean="0"/>
            <a:t>18 juin</a:t>
          </a:r>
          <a:endParaRPr lang="fr-FR" sz="1900" kern="1200" dirty="0"/>
        </a:p>
      </dsp:txBody>
      <dsp:txXfrm>
        <a:off x="3459348" y="2013946"/>
        <a:ext cx="1289505" cy="1106890"/>
      </dsp:txXfrm>
    </dsp:sp>
    <dsp:sp modelId="{1E0B225B-F2AB-4397-857F-2FA222B4BB3E}">
      <dsp:nvSpPr>
        <dsp:cNvPr id="0" name=""/>
        <dsp:cNvSpPr/>
      </dsp:nvSpPr>
      <dsp:spPr>
        <a:xfrm>
          <a:off x="4449744" y="3145115"/>
          <a:ext cx="218084" cy="18805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3005250"/>
              <a:satOff val="-17684"/>
              <a:lumOff val="673"/>
              <a:alphaOff val="0"/>
            </a:schemeClr>
          </a:solidFill>
          <a:prstDash val="solid"/>
        </a:ln>
        <a:effectLst/>
      </dsp:spPr>
      <dsp:style>
        <a:lnRef idx="1">
          <a:scrgbClr r="0" g="0" b="0"/>
        </a:lnRef>
        <a:fillRef idx="1">
          <a:scrgbClr r="0" g="0" b="0"/>
        </a:fillRef>
        <a:effectRef idx="0">
          <a:scrgbClr r="0" g="0" b="0"/>
        </a:effectRef>
        <a:fontRef idx="minor"/>
      </dsp:style>
    </dsp:sp>
    <dsp:sp modelId="{1A32CE3D-75D8-4023-A89D-78F76897A2F3}">
      <dsp:nvSpPr>
        <dsp:cNvPr id="0" name=""/>
        <dsp:cNvSpPr/>
      </dsp:nvSpPr>
      <dsp:spPr>
        <a:xfrm>
          <a:off x="4766457" y="2785503"/>
          <a:ext cx="1860142" cy="1326597"/>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9525" cap="flat" cmpd="sng" algn="ctr">
          <a:solidFill>
            <a:schemeClr val="accent2">
              <a:hueOff val="3506125"/>
              <a:satOff val="-20632"/>
              <a:lumOff val="785"/>
              <a:alphaOff val="0"/>
            </a:schemeClr>
          </a:solidFill>
          <a:prstDash val="solid"/>
        </a:ln>
        <a:effectLst/>
      </dsp:spPr>
      <dsp:style>
        <a:lnRef idx="1">
          <a:scrgbClr r="0" g="0" b="0"/>
        </a:lnRef>
        <a:fillRef idx="1">
          <a:scrgbClr r="0" g="0" b="0"/>
        </a:fillRef>
        <a:effectRef idx="0">
          <a:scrgbClr r="0" g="0" b="0"/>
        </a:effectRef>
        <a:fontRef idx="minor"/>
      </dsp:style>
    </dsp:sp>
    <dsp:sp modelId="{24D834B2-2795-42E2-9387-429F9C138F9B}">
      <dsp:nvSpPr>
        <dsp:cNvPr id="0" name=""/>
        <dsp:cNvSpPr/>
      </dsp:nvSpPr>
      <dsp:spPr>
        <a:xfrm>
          <a:off x="4805263" y="3365362"/>
          <a:ext cx="218084" cy="18805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4507874"/>
              <a:satOff val="-26526"/>
              <a:lumOff val="1009"/>
              <a:alphaOff val="0"/>
            </a:schemeClr>
          </a:solidFill>
          <a:prstDash val="solid"/>
        </a:ln>
        <a:effectLst/>
      </dsp:spPr>
      <dsp:style>
        <a:lnRef idx="1">
          <a:scrgbClr r="0" g="0" b="0"/>
        </a:lnRef>
        <a:fillRef idx="1">
          <a:scrgbClr r="0" g="0" b="0"/>
        </a:fillRef>
        <a:effectRef idx="0">
          <a:scrgbClr r="0" g="0" b="0"/>
        </a:effectRef>
        <a:fontRef idx="minor"/>
      </dsp:style>
    </dsp:sp>
    <dsp:sp modelId="{EDC37FD4-8409-47BE-8D14-AE78ACBEFF77}">
      <dsp:nvSpPr>
        <dsp:cNvPr id="0" name=""/>
        <dsp:cNvSpPr/>
      </dsp:nvSpPr>
      <dsp:spPr>
        <a:xfrm>
          <a:off x="1585843" y="901565"/>
          <a:ext cx="1868119" cy="1603564"/>
        </a:xfrm>
        <a:prstGeom prst="hexagon">
          <a:avLst>
            <a:gd name="adj" fmla="val 25000"/>
            <a:gd name="vf" fmla="val 115470"/>
          </a:avLst>
        </a:prstGeom>
        <a:gradFill rotWithShape="0">
          <a:gsLst>
            <a:gs pos="0">
              <a:schemeClr val="accent2">
                <a:hueOff val="7012249"/>
                <a:satOff val="-41263"/>
                <a:lumOff val="1570"/>
                <a:alphaOff val="0"/>
                <a:tint val="62000"/>
                <a:satMod val="180000"/>
              </a:schemeClr>
            </a:gs>
            <a:gs pos="65000">
              <a:schemeClr val="accent2">
                <a:hueOff val="7012249"/>
                <a:satOff val="-41263"/>
                <a:lumOff val="1570"/>
                <a:alphaOff val="0"/>
                <a:tint val="32000"/>
                <a:satMod val="250000"/>
              </a:schemeClr>
            </a:gs>
            <a:gs pos="100000">
              <a:schemeClr val="accent2">
                <a:hueOff val="7012249"/>
                <a:satOff val="-41263"/>
                <a:lumOff val="1570"/>
                <a:alphaOff val="0"/>
                <a:tint val="23000"/>
                <a:satMod val="300000"/>
              </a:schemeClr>
            </a:gs>
          </a:gsLst>
          <a:lin ang="16200000" scaled="0"/>
        </a:gradFill>
        <a:ln w="9525" cap="flat" cmpd="sng" algn="ctr">
          <a:solidFill>
            <a:schemeClr val="accent2">
              <a:hueOff val="7012249"/>
              <a:satOff val="-41263"/>
              <a:lumOff val="157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4130" rIns="0" bIns="24130" numCol="1" spcCol="1270" anchor="ctr" anchorCtr="0">
          <a:noAutofit/>
        </a:bodyPr>
        <a:lstStyle/>
        <a:p>
          <a:pPr lvl="0" algn="ctr" defTabSz="844550">
            <a:lnSpc>
              <a:spcPct val="90000"/>
            </a:lnSpc>
            <a:spcBef>
              <a:spcPct val="0"/>
            </a:spcBef>
            <a:spcAft>
              <a:spcPct val="35000"/>
            </a:spcAft>
          </a:pPr>
          <a:r>
            <a:rPr lang="fr-FR" sz="1900" kern="1200" dirty="0" smtClean="0"/>
            <a:t>Échanger, c’est vivre</a:t>
          </a:r>
        </a:p>
        <a:p>
          <a:pPr lvl="0" algn="ctr" defTabSz="844550">
            <a:lnSpc>
              <a:spcPct val="90000"/>
            </a:lnSpc>
            <a:spcBef>
              <a:spcPct val="0"/>
            </a:spcBef>
            <a:spcAft>
              <a:spcPct val="35000"/>
            </a:spcAft>
          </a:pPr>
          <a:r>
            <a:rPr lang="fr-FR" sz="1900" kern="1200" dirty="0" smtClean="0"/>
            <a:t>4 juin</a:t>
          </a:r>
          <a:endParaRPr lang="fr-FR" sz="1900" kern="1200" dirty="0"/>
        </a:p>
      </dsp:txBody>
      <dsp:txXfrm>
        <a:off x="1875150" y="1149902"/>
        <a:ext cx="1289505" cy="1106890"/>
      </dsp:txXfrm>
    </dsp:sp>
    <dsp:sp modelId="{1F3B5429-9C74-4069-8DF9-28717BB67AB9}">
      <dsp:nvSpPr>
        <dsp:cNvPr id="0" name=""/>
        <dsp:cNvSpPr/>
      </dsp:nvSpPr>
      <dsp:spPr>
        <a:xfrm>
          <a:off x="2857317" y="934602"/>
          <a:ext cx="218084" cy="18805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6010500"/>
              <a:satOff val="-35369"/>
              <a:lumOff val="1346"/>
              <a:alphaOff val="0"/>
            </a:schemeClr>
          </a:solidFill>
          <a:prstDash val="solid"/>
        </a:ln>
        <a:effectLst/>
      </dsp:spPr>
      <dsp:style>
        <a:lnRef idx="1">
          <a:scrgbClr r="0" g="0" b="0"/>
        </a:lnRef>
        <a:fillRef idx="1">
          <a:scrgbClr r="0" g="0" b="0"/>
        </a:fillRef>
        <a:effectRef idx="0">
          <a:scrgbClr r="0" g="0" b="0"/>
        </a:effectRef>
        <a:fontRef idx="minor"/>
      </dsp:style>
    </dsp:sp>
    <dsp:sp modelId="{B5E5D757-375D-43B7-8E43-B6960C003E5E}">
      <dsp:nvSpPr>
        <dsp:cNvPr id="0" name=""/>
        <dsp:cNvSpPr/>
      </dsp:nvSpPr>
      <dsp:spPr>
        <a:xfrm>
          <a:off x="3170041" y="272837"/>
          <a:ext cx="1868119" cy="1093118"/>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5000" b="-25000"/>
          </a:stretch>
        </a:blipFill>
        <a:ln w="9525" cap="flat" cmpd="sng" algn="ctr">
          <a:solidFill>
            <a:schemeClr val="accent2">
              <a:hueOff val="7012249"/>
              <a:satOff val="-41263"/>
              <a:lumOff val="1570"/>
              <a:alphaOff val="0"/>
            </a:schemeClr>
          </a:solidFill>
          <a:prstDash val="solid"/>
        </a:ln>
        <a:effectLst/>
      </dsp:spPr>
      <dsp:style>
        <a:lnRef idx="1">
          <a:scrgbClr r="0" g="0" b="0"/>
        </a:lnRef>
        <a:fillRef idx="1">
          <a:scrgbClr r="0" g="0" b="0"/>
        </a:fillRef>
        <a:effectRef idx="0">
          <a:scrgbClr r="0" g="0" b="0"/>
        </a:effectRef>
        <a:fontRef idx="minor"/>
      </dsp:style>
    </dsp:sp>
    <dsp:sp modelId="{B2539D42-09AA-413E-B025-50875B863094}">
      <dsp:nvSpPr>
        <dsp:cNvPr id="0" name=""/>
        <dsp:cNvSpPr/>
      </dsp:nvSpPr>
      <dsp:spPr>
        <a:xfrm>
          <a:off x="3212835" y="728332"/>
          <a:ext cx="218084" cy="18805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7513124"/>
              <a:satOff val="-44211"/>
              <a:lumOff val="1682"/>
              <a:alphaOff val="0"/>
            </a:schemeClr>
          </a:solidFill>
          <a:prstDash val="solid"/>
        </a:ln>
        <a:effectLst/>
      </dsp:spPr>
      <dsp:style>
        <a:lnRef idx="1">
          <a:scrgbClr r="0" g="0" b="0"/>
        </a:lnRef>
        <a:fillRef idx="1">
          <a:scrgbClr r="0" g="0" b="0"/>
        </a:fillRef>
        <a:effectRef idx="0">
          <a:scrgbClr r="0" g="0" b="0"/>
        </a:effectRef>
        <a:fontRef idx="minor"/>
      </dsp:style>
    </dsp:sp>
    <dsp:sp modelId="{288F795D-DDA1-491E-AC63-8325305CC391}">
      <dsp:nvSpPr>
        <dsp:cNvPr id="0" name=""/>
        <dsp:cNvSpPr/>
      </dsp:nvSpPr>
      <dsp:spPr>
        <a:xfrm>
          <a:off x="4762469" y="899023"/>
          <a:ext cx="1868119" cy="1603564"/>
        </a:xfrm>
        <a:prstGeom prst="hexagon">
          <a:avLst>
            <a:gd name="adj" fmla="val 25000"/>
            <a:gd name="vf" fmla="val 115470"/>
          </a:avLst>
        </a:prstGeom>
        <a:gradFill rotWithShape="0">
          <a:gsLst>
            <a:gs pos="0">
              <a:schemeClr val="accent2">
                <a:hueOff val="10518374"/>
                <a:satOff val="-61895"/>
                <a:lumOff val="2355"/>
                <a:alphaOff val="0"/>
                <a:tint val="62000"/>
                <a:satMod val="180000"/>
              </a:schemeClr>
            </a:gs>
            <a:gs pos="65000">
              <a:schemeClr val="accent2">
                <a:hueOff val="10518374"/>
                <a:satOff val="-61895"/>
                <a:lumOff val="2355"/>
                <a:alphaOff val="0"/>
                <a:tint val="32000"/>
                <a:satMod val="250000"/>
              </a:schemeClr>
            </a:gs>
            <a:gs pos="100000">
              <a:schemeClr val="accent2">
                <a:hueOff val="10518374"/>
                <a:satOff val="-61895"/>
                <a:lumOff val="2355"/>
                <a:alphaOff val="0"/>
                <a:tint val="23000"/>
                <a:satMod val="300000"/>
              </a:schemeClr>
            </a:gs>
          </a:gsLst>
          <a:lin ang="16200000" scaled="0"/>
        </a:gradFill>
        <a:ln w="9525" cap="flat" cmpd="sng" algn="ctr">
          <a:solidFill>
            <a:schemeClr val="accent2">
              <a:hueOff val="10518374"/>
              <a:satOff val="-61895"/>
              <a:lumOff val="2355"/>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4130" rIns="0" bIns="24130" numCol="1" spcCol="1270" anchor="ctr" anchorCtr="0">
          <a:noAutofit/>
        </a:bodyPr>
        <a:lstStyle/>
        <a:p>
          <a:pPr lvl="0" algn="ctr" defTabSz="844550">
            <a:lnSpc>
              <a:spcPct val="90000"/>
            </a:lnSpc>
            <a:spcBef>
              <a:spcPct val="0"/>
            </a:spcBef>
            <a:spcAft>
              <a:spcPct val="35000"/>
            </a:spcAft>
          </a:pPr>
          <a:r>
            <a:rPr lang="fr-FR" sz="1900" kern="1200" dirty="0" smtClean="0"/>
            <a:t>La société de l’échange</a:t>
          </a:r>
        </a:p>
        <a:p>
          <a:pPr lvl="0" algn="ctr" defTabSz="844550">
            <a:lnSpc>
              <a:spcPct val="90000"/>
            </a:lnSpc>
            <a:spcBef>
              <a:spcPct val="0"/>
            </a:spcBef>
            <a:spcAft>
              <a:spcPct val="35000"/>
            </a:spcAft>
          </a:pPr>
          <a:r>
            <a:rPr lang="fr-FR" sz="1900" kern="1200" dirty="0" smtClean="0"/>
            <a:t>25 juin</a:t>
          </a:r>
          <a:endParaRPr lang="fr-FR" sz="1900" kern="1200" dirty="0"/>
        </a:p>
      </dsp:txBody>
      <dsp:txXfrm>
        <a:off x="5051776" y="1147360"/>
        <a:ext cx="1289505" cy="1106890"/>
      </dsp:txXfrm>
    </dsp:sp>
    <dsp:sp modelId="{815C3CAB-1A74-485A-9759-AFEBDC0149EA}">
      <dsp:nvSpPr>
        <dsp:cNvPr id="0" name=""/>
        <dsp:cNvSpPr/>
      </dsp:nvSpPr>
      <dsp:spPr>
        <a:xfrm>
          <a:off x="6368887" y="1606777"/>
          <a:ext cx="218084" cy="18805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9015749"/>
              <a:satOff val="-53053"/>
              <a:lumOff val="2019"/>
              <a:alphaOff val="0"/>
            </a:schemeClr>
          </a:solidFill>
          <a:prstDash val="solid"/>
        </a:ln>
        <a:effectLst/>
      </dsp:spPr>
      <dsp:style>
        <a:lnRef idx="1">
          <a:scrgbClr r="0" g="0" b="0"/>
        </a:lnRef>
        <a:fillRef idx="1">
          <a:scrgbClr r="0" g="0" b="0"/>
        </a:fillRef>
        <a:effectRef idx="0">
          <a:scrgbClr r="0" g="0" b="0"/>
        </a:effectRef>
        <a:fontRef idx="minor"/>
      </dsp:style>
    </dsp:sp>
    <dsp:sp modelId="{A7B68E5F-86B3-471C-A2C0-FADA88AD0881}">
      <dsp:nvSpPr>
        <dsp:cNvPr id="0" name=""/>
        <dsp:cNvSpPr/>
      </dsp:nvSpPr>
      <dsp:spPr>
        <a:xfrm>
          <a:off x="6361480" y="1780433"/>
          <a:ext cx="1868119" cy="1603564"/>
        </a:xfrm>
        <a:prstGeom prst="hexagon">
          <a:avLst>
            <a:gd name="adj" fmla="val 25000"/>
            <a:gd name="vf" fmla="val 115470"/>
          </a:avLst>
        </a:prstGeom>
        <a:solidFill>
          <a:schemeClr val="lt1">
            <a:alpha val="90000"/>
            <a:hueOff val="0"/>
            <a:satOff val="0"/>
            <a:lumOff val="0"/>
            <a:alphaOff val="0"/>
          </a:schemeClr>
        </a:solidFill>
        <a:ln w="9525" cap="flat" cmpd="sng" algn="ctr">
          <a:solidFill>
            <a:schemeClr val="accent2">
              <a:hueOff val="10518374"/>
              <a:satOff val="-61895"/>
              <a:lumOff val="2355"/>
              <a:alphaOff val="0"/>
            </a:schemeClr>
          </a:solidFill>
          <a:prstDash val="solid"/>
        </a:ln>
        <a:effectLst/>
      </dsp:spPr>
      <dsp:style>
        <a:lnRef idx="1">
          <a:scrgbClr r="0" g="0" b="0"/>
        </a:lnRef>
        <a:fillRef idx="1">
          <a:scrgbClr r="0" g="0" b="0"/>
        </a:fillRef>
        <a:effectRef idx="0">
          <a:scrgbClr r="0" g="0" b="0"/>
        </a:effectRef>
        <a:fontRef idx="minor"/>
      </dsp:style>
    </dsp:sp>
    <dsp:sp modelId="{6381842E-95AC-4359-9770-E9B3AB1D2DE3}">
      <dsp:nvSpPr>
        <dsp:cNvPr id="0" name=""/>
        <dsp:cNvSpPr/>
      </dsp:nvSpPr>
      <dsp:spPr>
        <a:xfrm>
          <a:off x="6738396" y="1808811"/>
          <a:ext cx="218084" cy="18805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10518374"/>
              <a:satOff val="-61895"/>
              <a:lumOff val="2355"/>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F6772-0E14-4D53-9015-A914D1CBE077}">
      <dsp:nvSpPr>
        <dsp:cNvPr id="0" name=""/>
        <dsp:cNvSpPr/>
      </dsp:nvSpPr>
      <dsp:spPr>
        <a:xfrm>
          <a:off x="0" y="0"/>
          <a:ext cx="8568952" cy="1441125"/>
        </a:xfrm>
        <a:prstGeom prst="rect">
          <a:avLst/>
        </a:prstGeom>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65046" tIns="624840" rIns="665046" bIns="170688" numCol="1" spcCol="1270" anchor="t" anchorCtr="0">
          <a:noAutofit/>
        </a:bodyPr>
        <a:lstStyle/>
        <a:p>
          <a:pPr marL="228600" lvl="1" indent="-228600" algn="l" defTabSz="1066800">
            <a:lnSpc>
              <a:spcPct val="90000"/>
            </a:lnSpc>
            <a:spcBef>
              <a:spcPct val="0"/>
            </a:spcBef>
            <a:spcAft>
              <a:spcPct val="15000"/>
            </a:spcAft>
            <a:buChar char="••"/>
          </a:pPr>
          <a:r>
            <a:rPr lang="fr-FR" sz="2400" kern="1200" dirty="0" smtClean="0">
              <a:latin typeface="Arial Narrow" pitchFamily="34" charset="0"/>
            </a:rPr>
            <a:t>Amour vertical, descendant, multiple. Amour inconditionnel et désintéressé, le plus sacrificiel</a:t>
          </a:r>
          <a:endParaRPr lang="fr-FR" sz="2400" kern="1200" dirty="0">
            <a:latin typeface="Arial Narrow" pitchFamily="34" charset="0"/>
          </a:endParaRPr>
        </a:p>
      </dsp:txBody>
      <dsp:txXfrm>
        <a:off x="0" y="0"/>
        <a:ext cx="8568952" cy="1441125"/>
      </dsp:txXfrm>
    </dsp:sp>
    <dsp:sp modelId="{BC62EEB4-3292-4DB4-BD6E-EE8F668DB07A}">
      <dsp:nvSpPr>
        <dsp:cNvPr id="0" name=""/>
        <dsp:cNvSpPr/>
      </dsp:nvSpPr>
      <dsp:spPr>
        <a:xfrm>
          <a:off x="459051" y="0"/>
          <a:ext cx="5998266" cy="554562"/>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6720" tIns="0" rIns="226720" bIns="0" numCol="1" spcCol="1270" anchor="ctr" anchorCtr="0">
          <a:noAutofit/>
        </a:bodyPr>
        <a:lstStyle/>
        <a:p>
          <a:pPr lvl="0" algn="l" defTabSz="1066800">
            <a:lnSpc>
              <a:spcPct val="90000"/>
            </a:lnSpc>
            <a:spcBef>
              <a:spcPct val="0"/>
            </a:spcBef>
            <a:spcAft>
              <a:spcPct val="35000"/>
            </a:spcAft>
          </a:pPr>
          <a:r>
            <a:rPr lang="fr-FR" sz="2400" b="1" kern="1200" dirty="0" smtClean="0">
              <a:latin typeface="Arial Narrow" pitchFamily="34" charset="0"/>
            </a:rPr>
            <a:t>Fruit de l’amour</a:t>
          </a:r>
          <a:endParaRPr lang="fr-FR" sz="2400" kern="1200" dirty="0">
            <a:latin typeface="Arial Narrow" pitchFamily="34" charset="0"/>
          </a:endParaRPr>
        </a:p>
      </dsp:txBody>
      <dsp:txXfrm>
        <a:off x="486122" y="27071"/>
        <a:ext cx="5944124" cy="500420"/>
      </dsp:txXfrm>
    </dsp:sp>
    <dsp:sp modelId="{78A6BC7B-88ED-44F4-872E-6E1B33D8F8C6}">
      <dsp:nvSpPr>
        <dsp:cNvPr id="0" name=""/>
        <dsp:cNvSpPr/>
      </dsp:nvSpPr>
      <dsp:spPr>
        <a:xfrm>
          <a:off x="0" y="1892492"/>
          <a:ext cx="8568952" cy="2079000"/>
        </a:xfrm>
        <a:prstGeom prst="rect">
          <a:avLst/>
        </a:prstGeom>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65046" tIns="624840" rIns="665046" bIns="170688" numCol="1" spcCol="1270" anchor="t" anchorCtr="0">
          <a:noAutofit/>
        </a:bodyPr>
        <a:lstStyle/>
        <a:p>
          <a:pPr marL="228600" lvl="1" indent="-228600" algn="l" defTabSz="1066800">
            <a:lnSpc>
              <a:spcPct val="90000"/>
            </a:lnSpc>
            <a:spcBef>
              <a:spcPct val="0"/>
            </a:spcBef>
            <a:spcAft>
              <a:spcPct val="15000"/>
            </a:spcAft>
            <a:buChar char="••"/>
          </a:pPr>
          <a:r>
            <a:rPr lang="fr-FR" sz="2400" kern="1200" dirty="0" smtClean="0">
              <a:latin typeface="Arial Narrow" pitchFamily="34" charset="0"/>
            </a:rPr>
            <a:t>L’amour parental résume tout le cours de notre croissance affective. Par ses enfants, l’adulte revit sa propre biographie et celle de son conjoint. Les parents aident leurs enfants à prendre un jour leur propre place</a:t>
          </a:r>
          <a:endParaRPr lang="fr-FR" sz="2400" kern="1200" dirty="0">
            <a:latin typeface="Arial Narrow" pitchFamily="34" charset="0"/>
          </a:endParaRPr>
        </a:p>
      </dsp:txBody>
      <dsp:txXfrm>
        <a:off x="0" y="1892492"/>
        <a:ext cx="8568952" cy="2079000"/>
      </dsp:txXfrm>
    </dsp:sp>
    <dsp:sp modelId="{CC4DD63D-80BE-401B-AD54-FA9339C753F6}">
      <dsp:nvSpPr>
        <dsp:cNvPr id="0" name=""/>
        <dsp:cNvSpPr/>
      </dsp:nvSpPr>
      <dsp:spPr>
        <a:xfrm>
          <a:off x="432046" y="1599213"/>
          <a:ext cx="6855178" cy="803008"/>
        </a:xfrm>
        <a:prstGeom prst="roundRect">
          <a:avLst/>
        </a:prstGeom>
        <a:gradFill rotWithShape="0">
          <a:gsLst>
            <a:gs pos="0">
              <a:schemeClr val="accent3">
                <a:hueOff val="337107"/>
                <a:satOff val="-13274"/>
                <a:lumOff val="6471"/>
                <a:alphaOff val="0"/>
                <a:shade val="15000"/>
                <a:satMod val="180000"/>
              </a:schemeClr>
            </a:gs>
            <a:gs pos="50000">
              <a:schemeClr val="accent3">
                <a:hueOff val="337107"/>
                <a:satOff val="-13274"/>
                <a:lumOff val="6471"/>
                <a:alphaOff val="0"/>
                <a:shade val="45000"/>
                <a:satMod val="170000"/>
              </a:schemeClr>
            </a:gs>
            <a:gs pos="70000">
              <a:schemeClr val="accent3">
                <a:hueOff val="337107"/>
                <a:satOff val="-13274"/>
                <a:lumOff val="6471"/>
                <a:alphaOff val="0"/>
                <a:tint val="99000"/>
                <a:shade val="65000"/>
                <a:satMod val="155000"/>
              </a:schemeClr>
            </a:gs>
            <a:gs pos="100000">
              <a:schemeClr val="accent3">
                <a:hueOff val="337107"/>
                <a:satOff val="-13274"/>
                <a:lumOff val="6471"/>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337107"/>
              <a:satOff val="-13274"/>
              <a:lumOff val="6471"/>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6720" tIns="0" rIns="226720" bIns="0" numCol="1" spcCol="1270" anchor="ctr" anchorCtr="0">
          <a:noAutofit/>
        </a:bodyPr>
        <a:lstStyle/>
        <a:p>
          <a:pPr lvl="0" algn="l" defTabSz="1244600">
            <a:lnSpc>
              <a:spcPct val="90000"/>
            </a:lnSpc>
            <a:spcBef>
              <a:spcPct val="0"/>
            </a:spcBef>
            <a:spcAft>
              <a:spcPct val="35000"/>
            </a:spcAft>
          </a:pPr>
          <a:r>
            <a:rPr lang="fr-FR" sz="2800" kern="1200" dirty="0" smtClean="0">
              <a:latin typeface="Arial Narrow" pitchFamily="34" charset="0"/>
            </a:rPr>
            <a:t>Aboutissement de la vie affective</a:t>
          </a:r>
          <a:endParaRPr lang="fr-FR" sz="2800" kern="1200" dirty="0">
            <a:latin typeface="Arial Narrow" pitchFamily="34" charset="0"/>
          </a:endParaRPr>
        </a:p>
      </dsp:txBody>
      <dsp:txXfrm>
        <a:off x="471246" y="1638413"/>
        <a:ext cx="6776778" cy="724608"/>
      </dsp:txXfrm>
    </dsp:sp>
    <dsp:sp modelId="{CF20515F-F957-4AE8-BC78-0161F68FE328}">
      <dsp:nvSpPr>
        <dsp:cNvPr id="0" name=""/>
        <dsp:cNvSpPr/>
      </dsp:nvSpPr>
      <dsp:spPr>
        <a:xfrm>
          <a:off x="0" y="4823550"/>
          <a:ext cx="8568952" cy="1225121"/>
        </a:xfrm>
        <a:prstGeom prst="rect">
          <a:avLst/>
        </a:prstGeom>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665046" tIns="624840" rIns="665046" bIns="170688" numCol="1" spcCol="1270" anchor="t" anchorCtr="0">
          <a:noAutofit/>
        </a:bodyPr>
        <a:lstStyle/>
        <a:p>
          <a:pPr marL="228600" lvl="1" indent="-228600" algn="l" defTabSz="1066800">
            <a:lnSpc>
              <a:spcPct val="90000"/>
            </a:lnSpc>
            <a:spcBef>
              <a:spcPct val="0"/>
            </a:spcBef>
            <a:spcAft>
              <a:spcPct val="15000"/>
            </a:spcAft>
            <a:buChar char="••"/>
          </a:pPr>
          <a:r>
            <a:rPr lang="fr-FR" sz="2400" kern="1200" dirty="0" smtClean="0">
              <a:latin typeface="Arial Narrow" pitchFamily="34" charset="0"/>
            </a:rPr>
            <a:t>Les parents sont la première richesse d’une nation</a:t>
          </a:r>
          <a:endParaRPr lang="fr-FR" sz="2400" kern="1200" dirty="0">
            <a:latin typeface="Arial Narrow" pitchFamily="34" charset="0"/>
          </a:endParaRPr>
        </a:p>
      </dsp:txBody>
      <dsp:txXfrm>
        <a:off x="0" y="4823550"/>
        <a:ext cx="8568952" cy="1225121"/>
      </dsp:txXfrm>
    </dsp:sp>
    <dsp:sp modelId="{4EDD5E00-7263-4996-A454-853ABA973E30}">
      <dsp:nvSpPr>
        <dsp:cNvPr id="0" name=""/>
        <dsp:cNvSpPr/>
      </dsp:nvSpPr>
      <dsp:spPr>
        <a:xfrm>
          <a:off x="428447" y="4348423"/>
          <a:ext cx="7690437" cy="885600"/>
        </a:xfrm>
        <a:prstGeom prst="roundRect">
          <a:avLst/>
        </a:prstGeom>
        <a:gradFill rotWithShape="0">
          <a:gsLst>
            <a:gs pos="0">
              <a:schemeClr val="accent3">
                <a:hueOff val="674214"/>
                <a:satOff val="-26549"/>
                <a:lumOff val="12941"/>
                <a:alphaOff val="0"/>
                <a:shade val="15000"/>
                <a:satMod val="180000"/>
              </a:schemeClr>
            </a:gs>
            <a:gs pos="50000">
              <a:schemeClr val="accent3">
                <a:hueOff val="674214"/>
                <a:satOff val="-26549"/>
                <a:lumOff val="12941"/>
                <a:alphaOff val="0"/>
                <a:shade val="45000"/>
                <a:satMod val="170000"/>
              </a:schemeClr>
            </a:gs>
            <a:gs pos="70000">
              <a:schemeClr val="accent3">
                <a:hueOff val="674214"/>
                <a:satOff val="-26549"/>
                <a:lumOff val="12941"/>
                <a:alphaOff val="0"/>
                <a:tint val="99000"/>
                <a:shade val="65000"/>
                <a:satMod val="155000"/>
              </a:schemeClr>
            </a:gs>
            <a:gs pos="100000">
              <a:schemeClr val="accent3">
                <a:hueOff val="674214"/>
                <a:satOff val="-26549"/>
                <a:lumOff val="12941"/>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674214"/>
              <a:satOff val="-26549"/>
              <a:lumOff val="12941"/>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6720" tIns="0" rIns="226720" bIns="0" numCol="1" spcCol="1270" anchor="ctr" anchorCtr="0">
          <a:noAutofit/>
        </a:bodyPr>
        <a:lstStyle/>
        <a:p>
          <a:pPr lvl="0" algn="l" defTabSz="1244600">
            <a:lnSpc>
              <a:spcPct val="90000"/>
            </a:lnSpc>
            <a:spcBef>
              <a:spcPct val="0"/>
            </a:spcBef>
            <a:spcAft>
              <a:spcPct val="35000"/>
            </a:spcAft>
          </a:pPr>
          <a:r>
            <a:rPr lang="fr-FR" sz="2800" kern="1200" dirty="0" smtClean="0">
              <a:latin typeface="Arial Narrow" pitchFamily="34" charset="0"/>
            </a:rPr>
            <a:t>Base de toute la réussite affective dans la maturité</a:t>
          </a:r>
          <a:endParaRPr lang="fr-FR" sz="2800" kern="1200" dirty="0">
            <a:latin typeface="Arial Narrow" pitchFamily="34" charset="0"/>
          </a:endParaRPr>
        </a:p>
      </dsp:txBody>
      <dsp:txXfrm>
        <a:off x="471678" y="4391654"/>
        <a:ext cx="7603975" cy="79913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43429-8157-47FE-9D7D-613F72092F1B}">
      <dsp:nvSpPr>
        <dsp:cNvPr id="0" name=""/>
        <dsp:cNvSpPr/>
      </dsp:nvSpPr>
      <dsp:spPr>
        <a:xfrm>
          <a:off x="7750968" y="0"/>
          <a:ext cx="1393031" cy="1393031"/>
        </a:xfrm>
        <a:prstGeom prst="ellipse">
          <a:avLst/>
        </a:prstGeom>
        <a:solidFill>
          <a:srgbClr val="920000"/>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fr-FR" sz="2600" kern="1200" dirty="0" smtClean="0"/>
            <a:t>Vraie mère</a:t>
          </a:r>
          <a:endParaRPr lang="en-US" sz="2600" kern="1200" dirty="0"/>
        </a:p>
      </dsp:txBody>
      <dsp:txXfrm>
        <a:off x="7954973" y="204005"/>
        <a:ext cx="985021" cy="985021"/>
      </dsp:txXfrm>
    </dsp:sp>
    <dsp:sp modelId="{0FA7915A-5859-4A2E-B774-C3C855EA0CE4}">
      <dsp:nvSpPr>
        <dsp:cNvPr id="0" name=""/>
        <dsp:cNvSpPr/>
      </dsp:nvSpPr>
      <dsp:spPr>
        <a:xfrm rot="17882095">
          <a:off x="7910399" y="1412616"/>
          <a:ext cx="536872" cy="538070"/>
        </a:xfrm>
        <a:prstGeom prst="rightArrow">
          <a:avLst>
            <a:gd name="adj1" fmla="val 60000"/>
            <a:gd name="adj2" fmla="val 50000"/>
          </a:avLst>
        </a:prstGeom>
        <a:solidFill>
          <a:srgbClr val="E34025"/>
        </a:soli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7953080" y="1591312"/>
        <a:ext cx="375810" cy="322842"/>
      </dsp:txXfrm>
    </dsp:sp>
    <dsp:sp modelId="{963C24B8-6B2F-4CB5-AB48-9DE4599DE3BE}">
      <dsp:nvSpPr>
        <dsp:cNvPr id="0" name=""/>
        <dsp:cNvSpPr/>
      </dsp:nvSpPr>
      <dsp:spPr>
        <a:xfrm>
          <a:off x="7020279" y="1946670"/>
          <a:ext cx="1393031" cy="1393031"/>
        </a:xfrm>
        <a:prstGeom prst="ellipse">
          <a:avLst/>
        </a:prstGeom>
        <a:solidFill>
          <a:srgbClr val="FF0000"/>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err="1" smtClean="0">
              <a:latin typeface="Arial Narrow" pitchFamily="34" charset="0"/>
            </a:rPr>
            <a:t>Vraie</a:t>
          </a:r>
          <a:r>
            <a:rPr lang="en-US" sz="2600" kern="1200" dirty="0" smtClean="0">
              <a:latin typeface="Arial Narrow" pitchFamily="34" charset="0"/>
            </a:rPr>
            <a:t> </a:t>
          </a:r>
          <a:r>
            <a:rPr lang="en-US" sz="2600" kern="1200" dirty="0" err="1" smtClean="0">
              <a:latin typeface="Arial Narrow" pitchFamily="34" charset="0"/>
            </a:rPr>
            <a:t>épouse</a:t>
          </a:r>
          <a:endParaRPr lang="en-US" sz="2600" kern="1200" dirty="0">
            <a:latin typeface="Arial Narrow" pitchFamily="34" charset="0"/>
          </a:endParaRPr>
        </a:p>
      </dsp:txBody>
      <dsp:txXfrm>
        <a:off x="7224284" y="2150675"/>
        <a:ext cx="985021" cy="985021"/>
      </dsp:txXfrm>
    </dsp:sp>
    <dsp:sp modelId="{9B9F40B3-5622-4301-867D-D4EF49B15B5C}">
      <dsp:nvSpPr>
        <dsp:cNvPr id="0" name=""/>
        <dsp:cNvSpPr/>
      </dsp:nvSpPr>
      <dsp:spPr>
        <a:xfrm rot="17882787">
          <a:off x="7095820" y="3238157"/>
          <a:ext cx="294117" cy="634239"/>
        </a:xfrm>
        <a:prstGeom prst="rightArrow">
          <a:avLst>
            <a:gd name="adj1" fmla="val 60000"/>
            <a:gd name="adj2" fmla="val 50000"/>
          </a:avLst>
        </a:prstGeom>
        <a:solidFill>
          <a:srgbClr val="E34025"/>
        </a:soli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7119194" y="3403942"/>
        <a:ext cx="205882" cy="380543"/>
      </dsp:txXfrm>
    </dsp:sp>
    <dsp:sp modelId="{D54D5510-3687-4FE0-8D89-601AE9968C44}">
      <dsp:nvSpPr>
        <dsp:cNvPr id="0" name=""/>
        <dsp:cNvSpPr/>
      </dsp:nvSpPr>
      <dsp:spPr>
        <a:xfrm>
          <a:off x="6062997" y="3789040"/>
          <a:ext cx="1393031" cy="1393031"/>
        </a:xfrm>
        <a:prstGeom prst="ellipse">
          <a:avLst/>
        </a:prstGeom>
        <a:solidFill>
          <a:srgbClr val="FF3737"/>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latin typeface="Arial Narrow" pitchFamily="34" charset="0"/>
            </a:rPr>
            <a:t>Vraie Sœur</a:t>
          </a:r>
          <a:r>
            <a:rPr lang="fr-FR" sz="1400" kern="1200" dirty="0" smtClean="0">
              <a:solidFill>
                <a:schemeClr val="tx1"/>
              </a:solidFill>
            </a:rPr>
            <a:t> </a:t>
          </a:r>
          <a:endParaRPr lang="en-US" sz="1400" kern="1200" dirty="0">
            <a:solidFill>
              <a:schemeClr val="tx1"/>
            </a:solidFill>
          </a:endParaRPr>
        </a:p>
      </dsp:txBody>
      <dsp:txXfrm>
        <a:off x="6267002" y="3993045"/>
        <a:ext cx="985021" cy="985021"/>
      </dsp:txXfrm>
    </dsp:sp>
    <dsp:sp modelId="{C3D8B13C-1DBD-4698-8913-9C34CEDEE741}">
      <dsp:nvSpPr>
        <dsp:cNvPr id="0" name=""/>
        <dsp:cNvSpPr/>
      </dsp:nvSpPr>
      <dsp:spPr>
        <a:xfrm rot="17575202">
          <a:off x="6152223" y="5047805"/>
          <a:ext cx="236046" cy="537162"/>
        </a:xfrm>
        <a:prstGeom prst="rightArrow">
          <a:avLst>
            <a:gd name="adj1" fmla="val 60000"/>
            <a:gd name="adj2" fmla="val 50000"/>
          </a:avLst>
        </a:prstGeom>
        <a:solidFill>
          <a:srgbClr val="E34025"/>
        </a:soli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6173841" y="5187849"/>
        <a:ext cx="165232" cy="322298"/>
      </dsp:txXfrm>
    </dsp:sp>
    <dsp:sp modelId="{2E76A681-9C95-4EB4-B0FE-1B9BEE47D68A}">
      <dsp:nvSpPr>
        <dsp:cNvPr id="0" name=""/>
        <dsp:cNvSpPr/>
      </dsp:nvSpPr>
      <dsp:spPr>
        <a:xfrm>
          <a:off x="5076062" y="5464968"/>
          <a:ext cx="1393031" cy="1393031"/>
        </a:xfrm>
        <a:prstGeom prst="ellipse">
          <a:avLst/>
        </a:prstGeom>
        <a:solidFill>
          <a:srgbClr val="F0746A"/>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solidFill>
                <a:srgbClr val="FF0000"/>
              </a:solidFill>
              <a:latin typeface="Arial Narrow" pitchFamily="34" charset="0"/>
            </a:rPr>
            <a:t>Vraie fille</a:t>
          </a:r>
          <a:endParaRPr lang="en-US" sz="2400" kern="1200" dirty="0">
            <a:solidFill>
              <a:srgbClr val="FF0000"/>
            </a:solidFill>
            <a:latin typeface="Arial Narrow" pitchFamily="34" charset="0"/>
          </a:endParaRPr>
        </a:p>
      </dsp:txBody>
      <dsp:txXfrm>
        <a:off x="5280067" y="5668973"/>
        <a:ext cx="985021" cy="985021"/>
      </dsp:txXfrm>
    </dsp:sp>
    <dsp:sp modelId="{C9B659ED-EBCB-4A22-9586-4FDEF6420CC2}">
      <dsp:nvSpPr>
        <dsp:cNvPr id="0" name=""/>
        <dsp:cNvSpPr/>
      </dsp:nvSpPr>
      <dsp:spPr>
        <a:xfrm rot="16200024">
          <a:off x="1848869" y="3382035"/>
          <a:ext cx="4926548" cy="1815857"/>
        </a:xfrm>
        <a:prstGeom prst="rightArrow">
          <a:avLst>
            <a:gd name="adj1" fmla="val 60000"/>
            <a:gd name="adj2" fmla="val 50000"/>
          </a:avLst>
        </a:prstGeom>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a:scene3d>
          <a:camera prst="orthographicFront"/>
          <a:lightRig rig="flat" dir="t"/>
        </a:scene3d>
        <a:sp3d z="-80000"/>
      </dsp:spPr>
      <dsp:style>
        <a:lnRef idx="1">
          <a:schemeClr val="accent6"/>
        </a:lnRef>
        <a:fillRef idx="2">
          <a:schemeClr val="accent6"/>
        </a:fillRef>
        <a:effectRef idx="1">
          <a:schemeClr val="accent6"/>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2121246" y="4017584"/>
        <a:ext cx="4381791" cy="1089515"/>
      </dsp:txXfrm>
    </dsp:sp>
    <dsp:sp modelId="{2F0DC57F-58CD-43D8-8D1A-A37A5246A861}">
      <dsp:nvSpPr>
        <dsp:cNvPr id="0" name=""/>
        <dsp:cNvSpPr/>
      </dsp:nvSpPr>
      <dsp:spPr>
        <a:xfrm>
          <a:off x="2123736" y="5464965"/>
          <a:ext cx="1393031" cy="1393031"/>
        </a:xfrm>
        <a:prstGeom prst="ellipse">
          <a:avLst/>
        </a:prstGeom>
        <a:solidFill>
          <a:schemeClr val="bg2">
            <a:lumMod val="40000"/>
            <a:lumOff val="6000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fr-FR" sz="2600" kern="1200" dirty="0" smtClean="0">
              <a:solidFill>
                <a:srgbClr val="002060"/>
              </a:solidFill>
            </a:rPr>
            <a:t>Vrai Fils</a:t>
          </a:r>
          <a:endParaRPr lang="en-US" sz="2600" kern="1200" dirty="0">
            <a:solidFill>
              <a:srgbClr val="002060"/>
            </a:solidFill>
          </a:endParaRPr>
        </a:p>
      </dsp:txBody>
      <dsp:txXfrm>
        <a:off x="2327741" y="5668970"/>
        <a:ext cx="985021" cy="985021"/>
      </dsp:txXfrm>
    </dsp:sp>
    <dsp:sp modelId="{E8815041-ABD8-492E-8814-AAC2CB819A67}">
      <dsp:nvSpPr>
        <dsp:cNvPr id="0" name=""/>
        <dsp:cNvSpPr/>
      </dsp:nvSpPr>
      <dsp:spPr>
        <a:xfrm rot="14804907">
          <a:off x="2348534" y="5094385"/>
          <a:ext cx="228452" cy="470148"/>
        </a:xfrm>
        <a:prstGeom prst="rightArrow">
          <a:avLst>
            <a:gd name="adj1" fmla="val 60000"/>
            <a:gd name="adj2" fmla="val 50000"/>
          </a:avLst>
        </a:prstGeom>
        <a:solidFill>
          <a:srgbClr val="00B0F0"/>
        </a:soli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2396330" y="5219900"/>
        <a:ext cx="159916" cy="282088"/>
      </dsp:txXfrm>
    </dsp:sp>
    <dsp:sp modelId="{37701B44-82D2-4E96-AAA7-96BD343CDBAE}">
      <dsp:nvSpPr>
        <dsp:cNvPr id="0" name=""/>
        <dsp:cNvSpPr/>
      </dsp:nvSpPr>
      <dsp:spPr>
        <a:xfrm>
          <a:off x="1403649" y="3789041"/>
          <a:ext cx="1393031" cy="1393031"/>
        </a:xfrm>
        <a:prstGeom prst="ellipse">
          <a:avLst/>
        </a:prstGeom>
        <a:solidFill>
          <a:schemeClr val="bg2">
            <a:lumMod val="60000"/>
            <a:lumOff val="4000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fr-FR" sz="2600" kern="1200" dirty="0" smtClean="0"/>
            <a:t>Vrai frère</a:t>
          </a:r>
          <a:endParaRPr lang="en-US" sz="2600" kern="1200" dirty="0"/>
        </a:p>
      </dsp:txBody>
      <dsp:txXfrm>
        <a:off x="1607654" y="3993046"/>
        <a:ext cx="985021" cy="985021"/>
      </dsp:txXfrm>
    </dsp:sp>
    <dsp:sp modelId="{057DF277-121A-4BDB-B925-BC60CC0F0C7D}">
      <dsp:nvSpPr>
        <dsp:cNvPr id="0" name=""/>
        <dsp:cNvSpPr/>
      </dsp:nvSpPr>
      <dsp:spPr>
        <a:xfrm rot="14919124">
          <a:off x="1588274" y="3337471"/>
          <a:ext cx="310083" cy="470148"/>
        </a:xfrm>
        <a:prstGeom prst="rightArrow">
          <a:avLst>
            <a:gd name="adj1" fmla="val 60000"/>
            <a:gd name="adj2" fmla="val 50000"/>
          </a:avLst>
        </a:prstGeom>
        <a:solidFill>
          <a:srgbClr val="00B0F0"/>
        </a:soli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1651718" y="3474822"/>
        <a:ext cx="217058" cy="282088"/>
      </dsp:txXfrm>
    </dsp:sp>
    <dsp:sp modelId="{822776AF-9E8D-41F1-A3E4-7D8129A82485}">
      <dsp:nvSpPr>
        <dsp:cNvPr id="0" name=""/>
        <dsp:cNvSpPr/>
      </dsp:nvSpPr>
      <dsp:spPr>
        <a:xfrm>
          <a:off x="683562" y="1946669"/>
          <a:ext cx="1393031" cy="1393031"/>
        </a:xfrm>
        <a:prstGeom prst="ellipse">
          <a:avLst/>
        </a:prstGeom>
        <a:solidFill>
          <a:schemeClr val="bg2">
            <a:lumMod val="7500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fr-FR" sz="2600" kern="1200" dirty="0" smtClean="0"/>
            <a:t>Vrai mari</a:t>
          </a:r>
          <a:endParaRPr lang="en-US" sz="2600" kern="1200" dirty="0"/>
        </a:p>
      </dsp:txBody>
      <dsp:txXfrm>
        <a:off x="887567" y="2150674"/>
        <a:ext cx="985021" cy="985021"/>
      </dsp:txXfrm>
    </dsp:sp>
    <dsp:sp modelId="{F5DAC696-56A1-42C6-840A-CA06846FC47A}">
      <dsp:nvSpPr>
        <dsp:cNvPr id="0" name=""/>
        <dsp:cNvSpPr/>
      </dsp:nvSpPr>
      <dsp:spPr>
        <a:xfrm rot="15008835">
          <a:off x="877209" y="1470256"/>
          <a:ext cx="328489" cy="470148"/>
        </a:xfrm>
        <a:prstGeom prst="rightArrow">
          <a:avLst>
            <a:gd name="adj1" fmla="val 60000"/>
            <a:gd name="adj2" fmla="val 50000"/>
          </a:avLst>
        </a:prstGeom>
        <a:solidFill>
          <a:srgbClr val="00B0F0"/>
        </a:soli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943216" y="1610631"/>
        <a:ext cx="229942" cy="282088"/>
      </dsp:txXfrm>
    </dsp:sp>
    <dsp:sp modelId="{7BFAE34F-05C6-4D1C-A9ED-5DFD73C64487}">
      <dsp:nvSpPr>
        <dsp:cNvPr id="0" name=""/>
        <dsp:cNvSpPr/>
      </dsp:nvSpPr>
      <dsp:spPr>
        <a:xfrm>
          <a:off x="0" y="53471"/>
          <a:ext cx="1393031" cy="1393031"/>
        </a:xfrm>
        <a:prstGeom prst="ellipse">
          <a:avLst/>
        </a:prstGeom>
        <a:solidFill>
          <a:schemeClr val="bg2">
            <a:lumMod val="5000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fr-FR" sz="2600" kern="1200" dirty="0" smtClean="0"/>
            <a:t>Vrai père</a:t>
          </a:r>
          <a:endParaRPr lang="en-US" sz="2600" kern="1200" dirty="0"/>
        </a:p>
      </dsp:txBody>
      <dsp:txXfrm>
        <a:off x="204005" y="257476"/>
        <a:ext cx="985021" cy="985021"/>
      </dsp:txXfrm>
    </dsp:sp>
    <dsp:sp modelId="{99D2774C-419A-4B39-801F-955D1B701AAF}">
      <dsp:nvSpPr>
        <dsp:cNvPr id="0" name=""/>
        <dsp:cNvSpPr/>
      </dsp:nvSpPr>
      <dsp:spPr>
        <a:xfrm rot="5423713" flipV="1">
          <a:off x="3587136" y="-161934"/>
          <a:ext cx="1450026" cy="1784117"/>
        </a:xfrm>
        <a:prstGeom prst="rightArrow">
          <a:avLst>
            <a:gd name="adj1" fmla="val 60000"/>
            <a:gd name="adj2" fmla="val 50000"/>
          </a:avLst>
        </a:prstGeom>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a:scene3d>
          <a:camera prst="orthographicFront"/>
          <a:lightRig rig="flat" dir="t"/>
        </a:scene3d>
        <a:sp3d z="-80000"/>
      </dsp:spPr>
      <dsp:style>
        <a:lnRef idx="1">
          <a:schemeClr val="accent6"/>
        </a:lnRef>
        <a:fillRef idx="2">
          <a:schemeClr val="accent6"/>
        </a:fillRef>
        <a:effectRef idx="1">
          <a:schemeClr val="accent6"/>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3806140" y="-22610"/>
        <a:ext cx="1015018" cy="107047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EF52C-AED3-4570-8F51-B4414232E0EE}">
      <dsp:nvSpPr>
        <dsp:cNvPr id="0" name=""/>
        <dsp:cNvSpPr/>
      </dsp:nvSpPr>
      <dsp:spPr>
        <a:xfrm>
          <a:off x="268919" y="0"/>
          <a:ext cx="3278510" cy="3278510"/>
        </a:xfrm>
        <a:prstGeom prst="ellipse">
          <a:avLst/>
        </a:prstGeom>
        <a:solidFill>
          <a:schemeClr val="accent2">
            <a:lumMod val="75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1"/>
              </a:solidFill>
            </a:rPr>
            <a:t>Monde</a:t>
          </a:r>
          <a:endParaRPr lang="fr-FR" sz="1800" b="1" kern="1200" dirty="0">
            <a:solidFill>
              <a:schemeClr val="tx1"/>
            </a:solidFill>
          </a:endParaRPr>
        </a:p>
      </dsp:txBody>
      <dsp:txXfrm>
        <a:off x="1449839" y="163925"/>
        <a:ext cx="916671" cy="491776"/>
      </dsp:txXfrm>
    </dsp:sp>
    <dsp:sp modelId="{D70F1DC9-E0A7-453C-B454-313645ABCE30}">
      <dsp:nvSpPr>
        <dsp:cNvPr id="0" name=""/>
        <dsp:cNvSpPr/>
      </dsp:nvSpPr>
      <dsp:spPr>
        <a:xfrm>
          <a:off x="596770" y="655701"/>
          <a:ext cx="2622808" cy="2622808"/>
        </a:xfrm>
        <a:prstGeom prst="ellipse">
          <a:avLst/>
        </a:prstGeom>
        <a:solidFill>
          <a:schemeClr val="accent2">
            <a:lumMod val="60000"/>
            <a:lumOff val="40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224738"/>
              <a:satOff val="-8850"/>
              <a:lumOff val="4314"/>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kern="1200" dirty="0" smtClean="0">
              <a:solidFill>
                <a:srgbClr val="0070C0"/>
              </a:solidFill>
            </a:rPr>
            <a:t>Nation</a:t>
          </a:r>
          <a:endParaRPr lang="fr-FR" sz="1600" kern="1200" dirty="0">
            <a:solidFill>
              <a:srgbClr val="0070C0"/>
            </a:solidFill>
          </a:endParaRPr>
        </a:p>
      </dsp:txBody>
      <dsp:txXfrm>
        <a:off x="1449839" y="813070"/>
        <a:ext cx="916671" cy="472105"/>
      </dsp:txXfrm>
    </dsp:sp>
    <dsp:sp modelId="{3D5E7EB2-BBB5-4DB9-9331-C97C81DE44B6}">
      <dsp:nvSpPr>
        <dsp:cNvPr id="0" name=""/>
        <dsp:cNvSpPr/>
      </dsp:nvSpPr>
      <dsp:spPr>
        <a:xfrm>
          <a:off x="924621" y="1311403"/>
          <a:ext cx="1967106" cy="1967106"/>
        </a:xfrm>
        <a:prstGeom prst="ellipse">
          <a:avLst/>
        </a:prstGeom>
        <a:solidFill>
          <a:schemeClr val="accent2">
            <a:lumMod val="40000"/>
            <a:lumOff val="60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kern="1200" dirty="0" smtClean="0">
              <a:solidFill>
                <a:srgbClr val="0070C0"/>
              </a:solidFill>
            </a:rPr>
            <a:t>Société</a:t>
          </a:r>
          <a:endParaRPr lang="fr-FR" sz="1600" kern="1200" dirty="0">
            <a:solidFill>
              <a:srgbClr val="0070C0"/>
            </a:solidFill>
          </a:endParaRPr>
        </a:p>
      </dsp:txBody>
      <dsp:txXfrm>
        <a:off x="1449839" y="1458936"/>
        <a:ext cx="916671" cy="442598"/>
      </dsp:txXfrm>
    </dsp:sp>
    <dsp:sp modelId="{376E1FAA-7A47-42DA-9A51-984D75BCDE54}">
      <dsp:nvSpPr>
        <dsp:cNvPr id="0" name=""/>
        <dsp:cNvSpPr/>
      </dsp:nvSpPr>
      <dsp:spPr>
        <a:xfrm>
          <a:off x="1252472" y="1967106"/>
          <a:ext cx="1311404" cy="1311404"/>
        </a:xfrm>
        <a:prstGeom prst="ellipse">
          <a:avLst/>
        </a:prstGeom>
        <a:solidFill>
          <a:schemeClr val="accent2">
            <a:lumMod val="20000"/>
            <a:lumOff val="80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674214"/>
              <a:satOff val="-26549"/>
              <a:lumOff val="12941"/>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kern="1200" dirty="0" smtClean="0">
              <a:solidFill>
                <a:srgbClr val="0070C0"/>
              </a:solidFill>
            </a:rPr>
            <a:t>Famille</a:t>
          </a:r>
          <a:endParaRPr lang="fr-FR" sz="1600" kern="1200" dirty="0">
            <a:solidFill>
              <a:srgbClr val="0070C0"/>
            </a:solidFill>
          </a:endParaRPr>
        </a:p>
      </dsp:txBody>
      <dsp:txXfrm>
        <a:off x="1444523" y="2294957"/>
        <a:ext cx="927302" cy="65570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2B0DC-D81B-455A-B861-AFECEACAA622}">
      <dsp:nvSpPr>
        <dsp:cNvPr id="0" name=""/>
        <dsp:cNvSpPr/>
      </dsp:nvSpPr>
      <dsp:spPr>
        <a:xfrm>
          <a:off x="0" y="246452"/>
          <a:ext cx="5310783" cy="1768188"/>
        </a:xfrm>
        <a:prstGeom prst="rect">
          <a:avLst/>
        </a:prstGeom>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12176" tIns="416560" rIns="412176" bIns="170688"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fr-FR" sz="2400" kern="1200" dirty="0" smtClean="0">
              <a:latin typeface="Garamond" pitchFamily="18" charset="0"/>
            </a:rPr>
            <a:t>Aspirations suprêmes, indépassables (rien de plus élevé). Donner son cœur au « très haut »</a:t>
          </a:r>
        </a:p>
      </dsp:txBody>
      <dsp:txXfrm>
        <a:off x="0" y="246452"/>
        <a:ext cx="5310783" cy="1768188"/>
      </dsp:txXfrm>
    </dsp:sp>
    <dsp:sp modelId="{D5FAEEB6-A021-4F24-854E-EBC63E79E86B}">
      <dsp:nvSpPr>
        <dsp:cNvPr id="0" name=""/>
        <dsp:cNvSpPr/>
      </dsp:nvSpPr>
      <dsp:spPr>
        <a:xfrm>
          <a:off x="270223" y="0"/>
          <a:ext cx="3717548" cy="590400"/>
        </a:xfrm>
        <a:prstGeom prst="roundRect">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40514" tIns="0" rIns="140514"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2000" kern="1200" dirty="0" smtClean="0"/>
            <a:t>Hauteur</a:t>
          </a:r>
          <a:endParaRPr lang="fr-FR" sz="2000" kern="1200" dirty="0"/>
        </a:p>
      </dsp:txBody>
      <dsp:txXfrm>
        <a:off x="299044" y="28821"/>
        <a:ext cx="3659906" cy="532758"/>
      </dsp:txXfrm>
    </dsp:sp>
    <dsp:sp modelId="{CB446EEF-FD3E-40F3-8817-56DF679202C0}">
      <dsp:nvSpPr>
        <dsp:cNvPr id="0" name=""/>
        <dsp:cNvSpPr/>
      </dsp:nvSpPr>
      <dsp:spPr>
        <a:xfrm>
          <a:off x="0" y="2424180"/>
          <a:ext cx="5310783" cy="1286625"/>
        </a:xfrm>
        <a:prstGeom prst="rect">
          <a:avLst/>
        </a:prstGeom>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12176" tIns="416560" rIns="412176" bIns="14224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fr-FR" sz="2000" kern="1200" dirty="0" smtClean="0">
              <a:latin typeface="Garamond" pitchFamily="18" charset="0"/>
            </a:rPr>
            <a:t>Sentiments larges, de grande ampleur (sentiments larges, universels)</a:t>
          </a:r>
          <a:endParaRPr lang="fr-FR" sz="2000" kern="1200" dirty="0" smtClean="0"/>
        </a:p>
      </dsp:txBody>
      <dsp:txXfrm>
        <a:off x="0" y="2424180"/>
        <a:ext cx="5310783" cy="1286625"/>
      </dsp:txXfrm>
    </dsp:sp>
    <dsp:sp modelId="{F7E488C7-254B-4B21-BB29-637C413B9167}">
      <dsp:nvSpPr>
        <dsp:cNvPr id="0" name=""/>
        <dsp:cNvSpPr/>
      </dsp:nvSpPr>
      <dsp:spPr>
        <a:xfrm>
          <a:off x="270223" y="2179794"/>
          <a:ext cx="3717548" cy="590400"/>
        </a:xfrm>
        <a:prstGeom prst="roundRect">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40514" tIns="0" rIns="140514" bIns="0" numCol="1" spcCol="1270" anchor="ctr" anchorCtr="0">
          <a:noAutofit/>
        </a:bodyPr>
        <a:lstStyle/>
        <a:p>
          <a:pPr lvl="0" algn="l" defTabSz="889000">
            <a:lnSpc>
              <a:spcPct val="90000"/>
            </a:lnSpc>
            <a:spcBef>
              <a:spcPct val="0"/>
            </a:spcBef>
            <a:spcAft>
              <a:spcPct val="35000"/>
            </a:spcAft>
          </a:pPr>
          <a:r>
            <a:rPr lang="fr-FR" sz="2000" kern="1200" dirty="0" smtClean="0"/>
            <a:t>Largeur</a:t>
          </a:r>
          <a:endParaRPr lang="fr-FR" sz="2000" kern="1200" dirty="0"/>
        </a:p>
      </dsp:txBody>
      <dsp:txXfrm>
        <a:off x="299044" y="2208615"/>
        <a:ext cx="3659906" cy="532758"/>
      </dsp:txXfrm>
    </dsp:sp>
    <dsp:sp modelId="{F3AC2099-2651-498E-81DD-5095F6955A51}">
      <dsp:nvSpPr>
        <dsp:cNvPr id="0" name=""/>
        <dsp:cNvSpPr/>
      </dsp:nvSpPr>
      <dsp:spPr>
        <a:xfrm>
          <a:off x="0" y="4374280"/>
          <a:ext cx="5310783" cy="1575000"/>
        </a:xfrm>
        <a:prstGeom prst="rect">
          <a:avLst/>
        </a:prstGeom>
        <a:solidFill>
          <a:schemeClr val="bg2">
            <a:lumMod val="20000"/>
            <a:lumOff val="80000"/>
          </a:schemeClr>
        </a:solidFill>
        <a:ln w="9525" cap="flat" cmpd="sng" algn="ctr">
          <a:solidFill>
            <a:schemeClr val="accent2"/>
          </a:solidFill>
          <a:prstDash val="solid"/>
        </a:ln>
        <a:effectLst>
          <a:outerShdw blurRad="50800" dist="381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12176" tIns="416560" rIns="412176" bIns="128016"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fr-FR" sz="1800" kern="1200" dirty="0" smtClean="0">
              <a:latin typeface="Garamond" pitchFamily="18" charset="0"/>
            </a:rPr>
            <a:t>mobiles les plus profonds et intenses du cœur (aimer de tout son cœur, de toutes ses  forces, de toute son âme)</a:t>
          </a:r>
        </a:p>
        <a:p>
          <a:pPr marL="0" marR="0" lvl="1" indent="0" algn="l" defTabSz="914400" eaLnBrk="1" fontAlgn="auto" latinLnBrk="0" hangingPunct="1">
            <a:lnSpc>
              <a:spcPct val="100000"/>
            </a:lnSpc>
            <a:spcBef>
              <a:spcPct val="0"/>
            </a:spcBef>
            <a:spcAft>
              <a:spcPts val="0"/>
            </a:spcAft>
            <a:buClrTx/>
            <a:buSzTx/>
            <a:buFontTx/>
            <a:buChar char="••"/>
            <a:tabLst/>
            <a:defRPr/>
          </a:pPr>
          <a:endParaRPr lang="fr-FR" kern="1200" dirty="0"/>
        </a:p>
      </dsp:txBody>
      <dsp:txXfrm>
        <a:off x="0" y="4374280"/>
        <a:ext cx="5310783" cy="1575000"/>
      </dsp:txXfrm>
    </dsp:sp>
    <dsp:sp modelId="{725AC6A1-5FA7-4709-9E99-B62F0BBA2ABA}">
      <dsp:nvSpPr>
        <dsp:cNvPr id="0" name=""/>
        <dsp:cNvSpPr/>
      </dsp:nvSpPr>
      <dsp:spPr>
        <a:xfrm>
          <a:off x="270223" y="3974149"/>
          <a:ext cx="3717548" cy="590400"/>
        </a:xfrm>
        <a:prstGeom prst="roundRect">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140514" tIns="0" rIns="140514"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2000" kern="1200" dirty="0" smtClean="0"/>
            <a:t>Profondeur : cœur de mon </a:t>
          </a:r>
          <a:r>
            <a:rPr lang="fr-FR" sz="2000" kern="1200" dirty="0" err="1" smtClean="0"/>
            <a:t>coeur</a:t>
          </a:r>
          <a:endParaRPr lang="fr-FR" sz="2000" kern="1200" dirty="0" smtClean="0"/>
        </a:p>
        <a:p>
          <a:pPr lvl="0" algn="l" defTabSz="933450">
            <a:lnSpc>
              <a:spcPct val="90000"/>
            </a:lnSpc>
            <a:spcBef>
              <a:spcPct val="0"/>
            </a:spcBef>
            <a:spcAft>
              <a:spcPct val="35000"/>
            </a:spcAft>
          </a:pPr>
          <a:endParaRPr lang="fr-FR" sz="2000" kern="1200" dirty="0"/>
        </a:p>
      </dsp:txBody>
      <dsp:txXfrm>
        <a:off x="299044" y="4002970"/>
        <a:ext cx="3659906" cy="53275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62E59-3F63-42F6-9E92-E04AEE66F67D}">
      <dsp:nvSpPr>
        <dsp:cNvPr id="0" name=""/>
        <dsp:cNvSpPr/>
      </dsp:nvSpPr>
      <dsp:spPr>
        <a:xfrm>
          <a:off x="2516303" y="85653"/>
          <a:ext cx="4111392" cy="4111392"/>
        </a:xfrm>
        <a:prstGeom prst="ellipse">
          <a:avLst/>
        </a:prstGeom>
        <a:gradFill rotWithShape="0">
          <a:gsLst>
            <a:gs pos="0">
              <a:schemeClr val="accent2">
                <a:alpha val="50000"/>
                <a:hueOff val="0"/>
                <a:satOff val="0"/>
                <a:lumOff val="0"/>
                <a:alphaOff val="0"/>
                <a:shade val="15000"/>
                <a:satMod val="180000"/>
              </a:schemeClr>
            </a:gs>
            <a:gs pos="50000">
              <a:schemeClr val="accent2">
                <a:alpha val="50000"/>
                <a:hueOff val="0"/>
                <a:satOff val="0"/>
                <a:lumOff val="0"/>
                <a:alphaOff val="0"/>
                <a:shade val="45000"/>
                <a:satMod val="170000"/>
              </a:schemeClr>
            </a:gs>
            <a:gs pos="70000">
              <a:schemeClr val="accent2">
                <a:alpha val="50000"/>
                <a:hueOff val="0"/>
                <a:satOff val="0"/>
                <a:lumOff val="0"/>
                <a:alphaOff val="0"/>
                <a:tint val="99000"/>
                <a:shade val="65000"/>
                <a:satMod val="155000"/>
              </a:schemeClr>
            </a:gs>
            <a:gs pos="100000">
              <a:schemeClr val="accent2">
                <a:alpha val="5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alpha val="5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fr-FR" sz="3300" kern="1200" dirty="0" smtClean="0"/>
            <a:t>Écosystème spirituel</a:t>
          </a:r>
        </a:p>
        <a:p>
          <a:pPr lvl="0" algn="ctr" defTabSz="1466850">
            <a:lnSpc>
              <a:spcPct val="90000"/>
            </a:lnSpc>
            <a:spcBef>
              <a:spcPct val="0"/>
            </a:spcBef>
            <a:spcAft>
              <a:spcPct val="35000"/>
            </a:spcAft>
          </a:pPr>
          <a:r>
            <a:rPr lang="fr-FR" sz="3300" kern="1200" dirty="0" smtClean="0"/>
            <a:t>(troisième demeure)</a:t>
          </a:r>
          <a:endParaRPr lang="fr-FR" sz="3300" kern="1200" dirty="0"/>
        </a:p>
      </dsp:txBody>
      <dsp:txXfrm>
        <a:off x="3064489" y="805147"/>
        <a:ext cx="3015020" cy="1850126"/>
      </dsp:txXfrm>
    </dsp:sp>
    <dsp:sp modelId="{B6C158E5-3521-4F02-AE5C-342B8C9DEAEB}">
      <dsp:nvSpPr>
        <dsp:cNvPr id="0" name=""/>
        <dsp:cNvSpPr/>
      </dsp:nvSpPr>
      <dsp:spPr>
        <a:xfrm>
          <a:off x="3999831" y="2631222"/>
          <a:ext cx="4111392" cy="4111392"/>
        </a:xfrm>
        <a:prstGeom prst="ellipse">
          <a:avLst/>
        </a:prstGeom>
        <a:gradFill rotWithShape="0">
          <a:gsLst>
            <a:gs pos="0">
              <a:schemeClr val="accent3">
                <a:alpha val="50000"/>
                <a:hueOff val="0"/>
                <a:satOff val="0"/>
                <a:lumOff val="0"/>
                <a:alphaOff val="0"/>
                <a:shade val="15000"/>
                <a:satMod val="180000"/>
              </a:schemeClr>
            </a:gs>
            <a:gs pos="50000">
              <a:schemeClr val="accent3">
                <a:alpha val="50000"/>
                <a:hueOff val="0"/>
                <a:satOff val="0"/>
                <a:lumOff val="0"/>
                <a:alphaOff val="0"/>
                <a:shade val="45000"/>
                <a:satMod val="170000"/>
              </a:schemeClr>
            </a:gs>
            <a:gs pos="70000">
              <a:schemeClr val="accent3">
                <a:alpha val="50000"/>
                <a:hueOff val="0"/>
                <a:satOff val="0"/>
                <a:lumOff val="0"/>
                <a:alphaOff val="0"/>
                <a:tint val="99000"/>
                <a:shade val="65000"/>
                <a:satMod val="155000"/>
              </a:schemeClr>
            </a:gs>
            <a:gs pos="100000">
              <a:schemeClr val="accent3">
                <a:alpha val="5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alpha val="5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fr-FR" sz="3300" kern="1200" dirty="0" smtClean="0"/>
            <a:t>Ecosystème naturel</a:t>
          </a:r>
        </a:p>
        <a:p>
          <a:pPr lvl="0" algn="ctr" defTabSz="1466850">
            <a:lnSpc>
              <a:spcPct val="90000"/>
            </a:lnSpc>
            <a:spcBef>
              <a:spcPct val="0"/>
            </a:spcBef>
            <a:spcAft>
              <a:spcPct val="35000"/>
            </a:spcAft>
          </a:pPr>
          <a:r>
            <a:rPr lang="fr-FR" sz="3300" kern="1200" dirty="0" smtClean="0"/>
            <a:t>(première demeure)</a:t>
          </a:r>
          <a:endParaRPr lang="fr-FR" sz="3300" kern="1200" dirty="0"/>
        </a:p>
      </dsp:txBody>
      <dsp:txXfrm>
        <a:off x="5257232" y="3693331"/>
        <a:ext cx="2466835" cy="2261265"/>
      </dsp:txXfrm>
    </dsp:sp>
    <dsp:sp modelId="{4F7AB8E4-AC0E-4A7C-B9DE-545D6E2144BE}">
      <dsp:nvSpPr>
        <dsp:cNvPr id="0" name=""/>
        <dsp:cNvSpPr/>
      </dsp:nvSpPr>
      <dsp:spPr>
        <a:xfrm>
          <a:off x="1032776" y="2655274"/>
          <a:ext cx="4111392" cy="4111392"/>
        </a:xfrm>
        <a:prstGeom prst="ellipse">
          <a:avLst/>
        </a:prstGeom>
        <a:gradFill rotWithShape="0">
          <a:gsLst>
            <a:gs pos="0">
              <a:schemeClr val="accent4">
                <a:alpha val="50000"/>
                <a:hueOff val="0"/>
                <a:satOff val="0"/>
                <a:lumOff val="0"/>
                <a:alphaOff val="0"/>
                <a:shade val="15000"/>
                <a:satMod val="180000"/>
              </a:schemeClr>
            </a:gs>
            <a:gs pos="50000">
              <a:schemeClr val="accent4">
                <a:alpha val="50000"/>
                <a:hueOff val="0"/>
                <a:satOff val="0"/>
                <a:lumOff val="0"/>
                <a:alphaOff val="0"/>
                <a:shade val="45000"/>
                <a:satMod val="170000"/>
              </a:schemeClr>
            </a:gs>
            <a:gs pos="70000">
              <a:schemeClr val="accent4">
                <a:alpha val="50000"/>
                <a:hueOff val="0"/>
                <a:satOff val="0"/>
                <a:lumOff val="0"/>
                <a:alphaOff val="0"/>
                <a:tint val="99000"/>
                <a:shade val="65000"/>
                <a:satMod val="155000"/>
              </a:schemeClr>
            </a:gs>
            <a:gs pos="100000">
              <a:schemeClr val="accent4">
                <a:alpha val="5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alpha val="5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fr-FR" sz="3300" kern="1200" dirty="0" smtClean="0"/>
            <a:t>Écosystème humain</a:t>
          </a:r>
        </a:p>
        <a:p>
          <a:pPr lvl="0" algn="ctr" defTabSz="1466850">
            <a:lnSpc>
              <a:spcPct val="90000"/>
            </a:lnSpc>
            <a:spcBef>
              <a:spcPct val="0"/>
            </a:spcBef>
            <a:spcAft>
              <a:spcPct val="35000"/>
            </a:spcAft>
          </a:pPr>
          <a:r>
            <a:rPr lang="fr-FR" sz="3300" kern="1200" dirty="0" smtClean="0"/>
            <a:t>(deuxième demeure)</a:t>
          </a:r>
          <a:endParaRPr lang="fr-FR" sz="3300" kern="1200" dirty="0"/>
        </a:p>
      </dsp:txBody>
      <dsp:txXfrm>
        <a:off x="1419932" y="3717383"/>
        <a:ext cx="2466835" cy="22612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C17F1-2361-4C32-9B1C-27FFA4B35208}">
      <dsp:nvSpPr>
        <dsp:cNvPr id="0" name=""/>
        <dsp:cNvSpPr/>
      </dsp:nvSpPr>
      <dsp:spPr>
        <a:xfrm>
          <a:off x="5756147" y="5085179"/>
          <a:ext cx="3387852" cy="1751105"/>
        </a:xfrm>
        <a:prstGeom prst="roundRect">
          <a:avLst>
            <a:gd name="adj" fmla="val 10000"/>
          </a:avLst>
        </a:prstGeom>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a:scene3d>
          <a:camera prst="orthographicFront"/>
          <a:lightRig rig="chilly" dir="t"/>
        </a:scene3d>
        <a:sp3d z="-12700" extrusionH="1700"/>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t" anchorCtr="0">
          <a:noAutofit/>
        </a:bodyPr>
        <a:lstStyle/>
        <a:p>
          <a:pPr marL="0" marR="0" lvl="0" indent="0" algn="r" defTabSz="914400" eaLnBrk="1" fontAlgn="auto" latinLnBrk="0" hangingPunct="1">
            <a:lnSpc>
              <a:spcPct val="100000"/>
            </a:lnSpc>
            <a:spcBef>
              <a:spcPct val="0"/>
            </a:spcBef>
            <a:spcAft>
              <a:spcPts val="0"/>
            </a:spcAft>
            <a:buClrTx/>
            <a:buSzTx/>
            <a:buFontTx/>
            <a:buChar char="••"/>
            <a:tabLst/>
            <a:defRPr/>
          </a:pPr>
          <a:r>
            <a:rPr lang="fr-FR" sz="2400" kern="1200" dirty="0" smtClean="0">
              <a:latin typeface="Arial Narrow" pitchFamily="34" charset="0"/>
            </a:rPr>
            <a:t>communication </a:t>
          </a:r>
          <a:endParaRPr lang="fr-FR" sz="900" kern="1200" dirty="0"/>
        </a:p>
        <a:p>
          <a:pPr marL="0" marR="0" lvl="0" indent="0" algn="r" defTabSz="914400" eaLnBrk="1" fontAlgn="auto" latinLnBrk="0" hangingPunct="1">
            <a:lnSpc>
              <a:spcPct val="100000"/>
            </a:lnSpc>
            <a:spcBef>
              <a:spcPct val="0"/>
            </a:spcBef>
            <a:spcAft>
              <a:spcPts val="0"/>
            </a:spcAft>
            <a:buClrTx/>
            <a:buSzTx/>
            <a:buFontTx/>
            <a:buChar char="••"/>
            <a:tabLst/>
            <a:defRPr/>
          </a:pPr>
          <a:r>
            <a:rPr lang="fr-FR" sz="2400" kern="1200" dirty="0" smtClean="0">
              <a:latin typeface="Arial Narrow" pitchFamily="34" charset="0"/>
            </a:rPr>
            <a:t>conversation </a:t>
          </a:r>
          <a:endParaRPr lang="fr-FR" sz="900" kern="1200" dirty="0"/>
        </a:p>
        <a:p>
          <a:pPr marL="0" marR="0" lvl="0" indent="0" algn="r" defTabSz="914400" eaLnBrk="1" fontAlgn="auto" latinLnBrk="0" hangingPunct="1">
            <a:lnSpc>
              <a:spcPct val="100000"/>
            </a:lnSpc>
            <a:spcBef>
              <a:spcPct val="0"/>
            </a:spcBef>
            <a:spcAft>
              <a:spcPts val="0"/>
            </a:spcAft>
            <a:buClrTx/>
            <a:buSzTx/>
            <a:buFontTx/>
            <a:buChar char="••"/>
            <a:tabLst/>
            <a:defRPr/>
          </a:pPr>
          <a:r>
            <a:rPr lang="fr-FR" sz="2400" kern="1200" dirty="0" smtClean="0">
              <a:latin typeface="Arial Narrow" pitchFamily="34" charset="0"/>
            </a:rPr>
            <a:t>dialogue</a:t>
          </a:r>
        </a:p>
        <a:p>
          <a:pPr marL="0" marR="0" lvl="0" indent="0" algn="r" defTabSz="914400" eaLnBrk="1" fontAlgn="auto" latinLnBrk="0" hangingPunct="1">
            <a:lnSpc>
              <a:spcPct val="100000"/>
            </a:lnSpc>
            <a:spcBef>
              <a:spcPct val="0"/>
            </a:spcBef>
            <a:spcAft>
              <a:spcPts val="0"/>
            </a:spcAft>
            <a:buClrTx/>
            <a:buSzTx/>
            <a:buFontTx/>
            <a:buChar char="••"/>
            <a:tabLst/>
            <a:defRPr/>
          </a:pPr>
          <a:endParaRPr lang="fr-FR" sz="700" kern="1200" dirty="0"/>
        </a:p>
      </dsp:txBody>
      <dsp:txXfrm>
        <a:off x="6810969" y="5561421"/>
        <a:ext cx="2294564" cy="1236396"/>
      </dsp:txXfrm>
    </dsp:sp>
    <dsp:sp modelId="{E17E811D-6A67-412C-A38D-601E719040A0}">
      <dsp:nvSpPr>
        <dsp:cNvPr id="0" name=""/>
        <dsp:cNvSpPr/>
      </dsp:nvSpPr>
      <dsp:spPr>
        <a:xfrm>
          <a:off x="-14" y="5646932"/>
          <a:ext cx="3875262" cy="1178829"/>
        </a:xfrm>
        <a:prstGeom prst="roundRect">
          <a:avLst>
            <a:gd name="adj" fmla="val 10000"/>
          </a:avLst>
        </a:prstGeom>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a:scene3d>
          <a:camera prst="orthographicFront"/>
          <a:lightRig rig="chilly" dir="t"/>
        </a:scene3d>
        <a:sp3d z="-12700" extrusionH="1700"/>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fr-FR" sz="2000" kern="1200" dirty="0" smtClean="0"/>
            <a:t> </a:t>
          </a:r>
          <a:r>
            <a:rPr lang="fr-FR" sz="2400" kern="1200" dirty="0" smtClean="0">
              <a:latin typeface="Arial Narrow" pitchFamily="34" charset="0"/>
            </a:rPr>
            <a:t>permutation</a:t>
          </a:r>
          <a:endParaRPr lang="fr-FR" sz="2400" kern="1200" dirty="0">
            <a:latin typeface="Arial Narrow" pitchFamily="34" charset="0"/>
          </a:endParaRPr>
        </a:p>
        <a:p>
          <a:pPr marL="0" marR="0" lvl="0" indent="0" algn="l" defTabSz="914400" eaLnBrk="1" fontAlgn="auto" latinLnBrk="0" hangingPunct="1">
            <a:lnSpc>
              <a:spcPct val="100000"/>
            </a:lnSpc>
            <a:spcBef>
              <a:spcPct val="0"/>
            </a:spcBef>
            <a:spcAft>
              <a:spcPts val="0"/>
            </a:spcAft>
            <a:buClrTx/>
            <a:buSzTx/>
            <a:buFontTx/>
            <a:buChar char="••"/>
            <a:tabLst/>
            <a:defRPr/>
          </a:pPr>
          <a:r>
            <a:rPr lang="fr-FR" sz="2400" kern="1200" dirty="0" smtClean="0">
              <a:latin typeface="Arial Narrow" pitchFamily="34" charset="0"/>
            </a:rPr>
            <a:t> remplacement </a:t>
          </a:r>
        </a:p>
        <a:p>
          <a:pPr marL="285750" indent="0" algn="l" defTabSz="1377950">
            <a:lnSpc>
              <a:spcPct val="90000"/>
            </a:lnSpc>
            <a:spcBef>
              <a:spcPct val="0"/>
            </a:spcBef>
            <a:spcAft>
              <a:spcPct val="15000"/>
            </a:spcAft>
            <a:buChar char="••"/>
          </a:pPr>
          <a:endParaRPr lang="fr-FR" sz="2000" kern="1200" dirty="0"/>
        </a:p>
      </dsp:txBody>
      <dsp:txXfrm>
        <a:off x="25881" y="5967534"/>
        <a:ext cx="2660893" cy="832332"/>
      </dsp:txXfrm>
    </dsp:sp>
    <dsp:sp modelId="{F42FAAAE-69E6-4A7D-B8DB-E6AF4C9817F0}">
      <dsp:nvSpPr>
        <dsp:cNvPr id="0" name=""/>
        <dsp:cNvSpPr/>
      </dsp:nvSpPr>
      <dsp:spPr>
        <a:xfrm>
          <a:off x="5560954" y="0"/>
          <a:ext cx="3652172" cy="1938213"/>
        </a:xfrm>
        <a:prstGeom prst="roundRect">
          <a:avLst>
            <a:gd name="adj" fmla="val 10000"/>
          </a:avLst>
        </a:prstGeom>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a:scene3d>
          <a:camera prst="orthographicFront"/>
          <a:lightRig rig="chilly" dir="t"/>
        </a:scene3d>
        <a:sp3d z="-12700" extrusionH="1700"/>
      </dsp:spPr>
      <dsp:style>
        <a:lnRef idx="1">
          <a:schemeClr val="accent4"/>
        </a:lnRef>
        <a:fillRef idx="2">
          <a:schemeClr val="accent4"/>
        </a:fillRef>
        <a:effectRef idx="1">
          <a:schemeClr val="accent4"/>
        </a:effectRef>
        <a:fontRef idx="minor">
          <a:schemeClr val="dk1"/>
        </a:fontRef>
      </dsp:style>
      <dsp:txBody>
        <a:bodyPr spcFirstLastPara="0" vert="horz" wrap="square" lIns="91440" tIns="91440" rIns="91440" bIns="91440" numCol="1" spcCol="1270" anchor="t" anchorCtr="0">
          <a:noAutofit/>
        </a:bodyPr>
        <a:lstStyle/>
        <a:p>
          <a:pPr marL="0" marR="0" lvl="0" indent="0" algn="r" defTabSz="914400" eaLnBrk="1" fontAlgn="auto" latinLnBrk="0" hangingPunct="1">
            <a:lnSpc>
              <a:spcPct val="100000"/>
            </a:lnSpc>
            <a:spcBef>
              <a:spcPct val="0"/>
            </a:spcBef>
            <a:spcAft>
              <a:spcPts val="0"/>
            </a:spcAft>
            <a:buClrTx/>
            <a:buSzTx/>
            <a:buFontTx/>
            <a:buChar char="••"/>
            <a:tabLst/>
            <a:defRPr/>
          </a:pPr>
          <a:r>
            <a:rPr lang="fr-FR" sz="2400" kern="1200" dirty="0" smtClean="0">
              <a:latin typeface="Arial Narrow" pitchFamily="34" charset="0"/>
            </a:rPr>
            <a:t>affaire </a:t>
          </a:r>
          <a:endParaRPr lang="fr-FR" sz="1000" kern="1200" dirty="0"/>
        </a:p>
        <a:p>
          <a:pPr marL="0" marR="0" lvl="0" indent="0" algn="r" defTabSz="914400" eaLnBrk="1" fontAlgn="auto" latinLnBrk="0" hangingPunct="1">
            <a:lnSpc>
              <a:spcPct val="100000"/>
            </a:lnSpc>
            <a:spcBef>
              <a:spcPct val="0"/>
            </a:spcBef>
            <a:spcAft>
              <a:spcPts val="0"/>
            </a:spcAft>
            <a:buClrTx/>
            <a:buSzTx/>
            <a:buFontTx/>
            <a:buChar char="••"/>
            <a:tabLst/>
            <a:defRPr/>
          </a:pPr>
          <a:r>
            <a:rPr lang="fr-FR" sz="2400" kern="1200" dirty="0" smtClean="0">
              <a:latin typeface="Arial Narrow" pitchFamily="34" charset="0"/>
            </a:rPr>
            <a:t> commerce</a:t>
          </a:r>
          <a:endParaRPr lang="fr-FR" sz="1000" kern="1200" dirty="0"/>
        </a:p>
        <a:p>
          <a:pPr marL="0" marR="0" lvl="0" indent="0" algn="r" defTabSz="914400" eaLnBrk="1" fontAlgn="auto" latinLnBrk="0" hangingPunct="1">
            <a:lnSpc>
              <a:spcPct val="100000"/>
            </a:lnSpc>
            <a:spcBef>
              <a:spcPct val="0"/>
            </a:spcBef>
            <a:spcAft>
              <a:spcPts val="0"/>
            </a:spcAft>
            <a:buClrTx/>
            <a:buSzTx/>
            <a:buFontTx/>
            <a:buChar char="••"/>
            <a:tabLst/>
            <a:defRPr/>
          </a:pPr>
          <a:r>
            <a:rPr lang="fr-FR" sz="2400" kern="1200" dirty="0" smtClean="0">
              <a:latin typeface="Arial Narrow" pitchFamily="34" charset="0"/>
            </a:rPr>
            <a:t>contrat</a:t>
          </a:r>
          <a:endParaRPr lang="fr-FR" sz="1000" kern="1200" dirty="0"/>
        </a:p>
        <a:p>
          <a:pPr marL="0" marR="0" lvl="0" indent="0" algn="r" defTabSz="914400" eaLnBrk="1" fontAlgn="auto" latinLnBrk="0" hangingPunct="1">
            <a:lnSpc>
              <a:spcPct val="100000"/>
            </a:lnSpc>
            <a:spcBef>
              <a:spcPct val="0"/>
            </a:spcBef>
            <a:spcAft>
              <a:spcPts val="0"/>
            </a:spcAft>
            <a:buClrTx/>
            <a:buSzTx/>
            <a:buFontTx/>
            <a:buChar char="••"/>
            <a:tabLst/>
            <a:defRPr/>
          </a:pPr>
          <a:r>
            <a:rPr lang="fr-FR" sz="2400" kern="1200" dirty="0" smtClean="0">
              <a:latin typeface="Arial Narrow" pitchFamily="34" charset="0"/>
            </a:rPr>
            <a:t>négoce</a:t>
          </a:r>
          <a:endParaRPr lang="fr-FR" sz="1000" kern="1200" dirty="0"/>
        </a:p>
        <a:p>
          <a:pPr marL="228600" lvl="1" indent="0" algn="l" defTabSz="1111250">
            <a:lnSpc>
              <a:spcPct val="90000"/>
            </a:lnSpc>
            <a:spcBef>
              <a:spcPct val="0"/>
            </a:spcBef>
            <a:spcAft>
              <a:spcPct val="15000"/>
            </a:spcAft>
            <a:buChar char="••"/>
          </a:pPr>
          <a:endParaRPr lang="fr-FR" sz="1000" kern="1200" dirty="0"/>
        </a:p>
      </dsp:txBody>
      <dsp:txXfrm>
        <a:off x="6699182" y="42576"/>
        <a:ext cx="2471368" cy="1368508"/>
      </dsp:txXfrm>
    </dsp:sp>
    <dsp:sp modelId="{8C97BBF5-0612-4D4F-BAF7-7665EEC3B378}">
      <dsp:nvSpPr>
        <dsp:cNvPr id="0" name=""/>
        <dsp:cNvSpPr/>
      </dsp:nvSpPr>
      <dsp:spPr>
        <a:xfrm>
          <a:off x="-14" y="0"/>
          <a:ext cx="4031916" cy="1832501"/>
        </a:xfrm>
        <a:prstGeom prst="roundRect">
          <a:avLst>
            <a:gd name="adj" fmla="val 10000"/>
          </a:avLst>
        </a:prstGeom>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a:scene3d>
          <a:camera prst="orthographicFront"/>
          <a:lightRig rig="chilly" dir="t"/>
        </a:scene3d>
        <a:sp3d z="-12700" extrusionH="1700"/>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fr-FR" sz="2400" kern="1200" dirty="0" smtClean="0">
              <a:latin typeface="Arial Narrow" pitchFamily="34" charset="0"/>
            </a:rPr>
            <a:t>circulation</a:t>
          </a:r>
          <a:endParaRPr lang="fr-FR" sz="2400" kern="1200" dirty="0">
            <a:latin typeface="Arial Narrow" pitchFamily="34" charset="0"/>
          </a:endParaRPr>
        </a:p>
        <a:p>
          <a:pPr marL="0" marR="0" lvl="0" indent="0" algn="l" defTabSz="914400" eaLnBrk="1" fontAlgn="auto" latinLnBrk="0" hangingPunct="1">
            <a:lnSpc>
              <a:spcPct val="100000"/>
            </a:lnSpc>
            <a:spcBef>
              <a:spcPct val="0"/>
            </a:spcBef>
            <a:spcAft>
              <a:spcPts val="0"/>
            </a:spcAft>
            <a:buClrTx/>
            <a:buSzTx/>
            <a:buFontTx/>
            <a:buChar char="••"/>
            <a:tabLst/>
            <a:defRPr/>
          </a:pPr>
          <a:r>
            <a:rPr lang="fr-FR" sz="2400" kern="1200" dirty="0" smtClean="0">
              <a:latin typeface="Arial Narrow" pitchFamily="34" charset="0"/>
            </a:rPr>
            <a:t>Mouvement</a:t>
          </a:r>
          <a:endParaRPr lang="fr-FR" sz="2400" kern="1200" dirty="0">
            <a:latin typeface="Arial Narrow" pitchFamily="34" charset="0"/>
          </a:endParaRPr>
        </a:p>
        <a:p>
          <a:pPr marL="0" marR="0" lvl="0" indent="0" algn="l" defTabSz="914400" eaLnBrk="1" fontAlgn="auto" latinLnBrk="0" hangingPunct="1">
            <a:lnSpc>
              <a:spcPct val="100000"/>
            </a:lnSpc>
            <a:spcBef>
              <a:spcPct val="0"/>
            </a:spcBef>
            <a:spcAft>
              <a:spcPts val="0"/>
            </a:spcAft>
            <a:buClrTx/>
            <a:buSzTx/>
            <a:buFontTx/>
            <a:buChar char="••"/>
            <a:tabLst/>
            <a:defRPr/>
          </a:pPr>
          <a:r>
            <a:rPr lang="fr-FR" sz="2400" kern="1200" dirty="0" smtClean="0">
              <a:latin typeface="Arial Narrow" pitchFamily="34" charset="0"/>
            </a:rPr>
            <a:t>interpénétration</a:t>
          </a:r>
          <a:endParaRPr lang="fr-FR" sz="2400" kern="1200" dirty="0">
            <a:latin typeface="Arial Narrow" pitchFamily="34" charset="0"/>
          </a:endParaRPr>
        </a:p>
        <a:p>
          <a:pPr marL="0" marR="0" lvl="0" indent="0" algn="l" defTabSz="914400" eaLnBrk="1" fontAlgn="auto" latinLnBrk="0" hangingPunct="1">
            <a:lnSpc>
              <a:spcPct val="100000"/>
            </a:lnSpc>
            <a:spcBef>
              <a:spcPct val="0"/>
            </a:spcBef>
            <a:spcAft>
              <a:spcPts val="0"/>
            </a:spcAft>
            <a:buClrTx/>
            <a:buSzTx/>
            <a:buFontTx/>
            <a:buChar char="••"/>
            <a:tabLst/>
            <a:defRPr/>
          </a:pPr>
          <a:r>
            <a:rPr lang="fr-FR" sz="2400" kern="1200" dirty="0" smtClean="0">
              <a:latin typeface="Arial Narrow" pitchFamily="34" charset="0"/>
            </a:rPr>
            <a:t>transport    </a:t>
          </a:r>
          <a:endParaRPr lang="fr-FR" sz="2400" kern="1200" dirty="0">
            <a:latin typeface="Arial Narrow" pitchFamily="34" charset="0"/>
          </a:endParaRPr>
        </a:p>
      </dsp:txBody>
      <dsp:txXfrm>
        <a:off x="40240" y="40254"/>
        <a:ext cx="2741833" cy="1293868"/>
      </dsp:txXfrm>
    </dsp:sp>
    <dsp:sp modelId="{1F971F5C-BF60-4D2B-AD2D-1953902A42AE}">
      <dsp:nvSpPr>
        <dsp:cNvPr id="0" name=""/>
        <dsp:cNvSpPr/>
      </dsp:nvSpPr>
      <dsp:spPr>
        <a:xfrm>
          <a:off x="1605916" y="-44365"/>
          <a:ext cx="2969514" cy="2969514"/>
        </a:xfrm>
        <a:prstGeom prst="pieWedg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889000">
            <a:lnSpc>
              <a:spcPct val="90000"/>
            </a:lnSpc>
            <a:spcBef>
              <a:spcPct val="0"/>
            </a:spcBef>
            <a:spcAft>
              <a:spcPct val="35000"/>
            </a:spcAft>
          </a:pPr>
          <a:r>
            <a:rPr lang="fr-FR" sz="2400" b="1" kern="1200" dirty="0" smtClean="0">
              <a:effectLst>
                <a:outerShdw blurRad="38100" dist="38100" dir="2700000" algn="tl">
                  <a:srgbClr val="000000">
                    <a:alpha val="43137"/>
                  </a:srgbClr>
                </a:outerShdw>
              </a:effectLst>
              <a:latin typeface="Arial Narrow" pitchFamily="34" charset="0"/>
            </a:rPr>
            <a:t>Passage</a:t>
          </a:r>
        </a:p>
        <a:p>
          <a:pPr marL="0" marR="0" lvl="0" indent="0" algn="ctr" defTabSz="914400" eaLnBrk="1" fontAlgn="auto" latinLnBrk="0" hangingPunct="1">
            <a:lnSpc>
              <a:spcPct val="100000"/>
            </a:lnSpc>
            <a:spcBef>
              <a:spcPct val="0"/>
            </a:spcBef>
            <a:spcAft>
              <a:spcPts val="0"/>
            </a:spcAft>
            <a:buClrTx/>
            <a:buSzTx/>
            <a:buFontTx/>
            <a:buNone/>
            <a:tabLst/>
            <a:defRPr/>
          </a:pPr>
          <a:r>
            <a:rPr lang="fr-FR" sz="2400" b="1" kern="1200" dirty="0" smtClean="0">
              <a:effectLst>
                <a:outerShdw blurRad="38100" dist="38100" dir="2700000" algn="tl">
                  <a:srgbClr val="000000">
                    <a:alpha val="43137"/>
                  </a:srgbClr>
                </a:outerShdw>
              </a:effectLst>
              <a:latin typeface="Arial Narrow" pitchFamily="34" charset="0"/>
            </a:rPr>
            <a:t>de substances</a:t>
          </a:r>
          <a:endParaRPr lang="fr-FR" sz="2400" kern="1200" dirty="0">
            <a:effectLst>
              <a:outerShdw blurRad="38100" dist="38100" dir="2700000" algn="tl">
                <a:srgbClr val="000000">
                  <a:alpha val="43137"/>
                </a:srgbClr>
              </a:outerShdw>
            </a:effectLst>
          </a:endParaRPr>
        </a:p>
      </dsp:txBody>
      <dsp:txXfrm>
        <a:off x="2475667" y="825386"/>
        <a:ext cx="2099763" cy="2099763"/>
      </dsp:txXfrm>
    </dsp:sp>
    <dsp:sp modelId="{95ADB1BD-8D65-4D9D-B7FC-D8392C449A6A}">
      <dsp:nvSpPr>
        <dsp:cNvPr id="0" name=""/>
        <dsp:cNvSpPr/>
      </dsp:nvSpPr>
      <dsp:spPr>
        <a:xfrm rot="5400000">
          <a:off x="4789026" y="-15976"/>
          <a:ext cx="2969514" cy="2969514"/>
        </a:xfrm>
        <a:prstGeom prst="pieWedge">
          <a:avLst/>
        </a:prstGeom>
        <a:solidFill>
          <a:schemeClr val="accent2">
            <a:hueOff val="3506125"/>
            <a:satOff val="-20632"/>
            <a:lumOff val="78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b="1" kern="1200" dirty="0" smtClean="0">
              <a:effectLst>
                <a:outerShdw blurRad="38100" dist="38100" dir="2700000" algn="tl">
                  <a:srgbClr val="000000">
                    <a:alpha val="43137"/>
                  </a:srgbClr>
                </a:outerShdw>
              </a:effectLst>
              <a:latin typeface="Arial Narrow" pitchFamily="34" charset="0"/>
            </a:rPr>
            <a:t>Transaction de choses et de biens</a:t>
          </a:r>
          <a:endParaRPr lang="fr-FR" sz="2400" b="1" kern="1200" dirty="0">
            <a:effectLst>
              <a:outerShdw blurRad="38100" dist="38100" dir="2700000" algn="tl">
                <a:srgbClr val="000000">
                  <a:alpha val="43137"/>
                </a:srgbClr>
              </a:outerShdw>
            </a:effectLst>
            <a:latin typeface="Arial Narrow" pitchFamily="34" charset="0"/>
          </a:endParaRPr>
        </a:p>
      </dsp:txBody>
      <dsp:txXfrm rot="-5400000">
        <a:off x="4789026" y="853775"/>
        <a:ext cx="2099763" cy="2099763"/>
      </dsp:txXfrm>
    </dsp:sp>
    <dsp:sp modelId="{DFA7DD94-7764-41DE-BCD6-74D11C885239}">
      <dsp:nvSpPr>
        <dsp:cNvPr id="0" name=""/>
        <dsp:cNvSpPr/>
      </dsp:nvSpPr>
      <dsp:spPr>
        <a:xfrm rot="10800000">
          <a:off x="4855067" y="3607214"/>
          <a:ext cx="2969514" cy="2969514"/>
        </a:xfrm>
        <a:prstGeom prst="pieWedge">
          <a:avLst/>
        </a:prstGeom>
        <a:solidFill>
          <a:schemeClr val="accent2">
            <a:hueOff val="7012249"/>
            <a:satOff val="-41263"/>
            <a:lumOff val="157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b="1" kern="1200" dirty="0" smtClean="0">
              <a:effectLst>
                <a:outerShdw blurRad="38100" dist="38100" dir="2700000" algn="tl">
                  <a:srgbClr val="000000">
                    <a:alpha val="43137"/>
                  </a:srgbClr>
                </a:outerShdw>
              </a:effectLst>
              <a:latin typeface="Arial Narrow" pitchFamily="34" charset="0"/>
            </a:rPr>
            <a:t>face à face interpersonnel</a:t>
          </a:r>
        </a:p>
      </dsp:txBody>
      <dsp:txXfrm rot="10800000">
        <a:off x="4855067" y="3607214"/>
        <a:ext cx="2099763" cy="2099763"/>
      </dsp:txXfrm>
    </dsp:sp>
    <dsp:sp modelId="{A567163F-D70B-4365-98C2-898424E914FA}">
      <dsp:nvSpPr>
        <dsp:cNvPr id="0" name=""/>
        <dsp:cNvSpPr/>
      </dsp:nvSpPr>
      <dsp:spPr>
        <a:xfrm rot="16200000">
          <a:off x="1605916" y="3571936"/>
          <a:ext cx="2969514" cy="2969514"/>
        </a:xfrm>
        <a:prstGeom prst="pieWedge">
          <a:avLst/>
        </a:prstGeom>
        <a:solidFill>
          <a:schemeClr val="accent2">
            <a:hueOff val="10518374"/>
            <a:satOff val="-61895"/>
            <a:lumOff val="235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b="1" kern="1200" dirty="0" smtClean="0">
              <a:effectLst>
                <a:outerShdw blurRad="38100" dist="38100" dir="2700000" algn="tl">
                  <a:srgbClr val="000000">
                    <a:alpha val="43137"/>
                  </a:srgbClr>
                </a:outerShdw>
              </a:effectLst>
              <a:latin typeface="Arial Narrow" pitchFamily="34" charset="0"/>
            </a:rPr>
            <a:t>changements</a:t>
          </a:r>
          <a:endParaRPr lang="fr-FR" sz="2400" b="1" kern="1200" dirty="0">
            <a:effectLst>
              <a:outerShdw blurRad="38100" dist="38100" dir="2700000" algn="tl">
                <a:srgbClr val="000000">
                  <a:alpha val="43137"/>
                </a:srgbClr>
              </a:outerShdw>
            </a:effectLst>
            <a:latin typeface="Arial Narrow" pitchFamily="34" charset="0"/>
          </a:endParaRPr>
        </a:p>
      </dsp:txBody>
      <dsp:txXfrm rot="5400000">
        <a:off x="2475667" y="3571936"/>
        <a:ext cx="2099763" cy="2099763"/>
      </dsp:txXfrm>
    </dsp:sp>
    <dsp:sp modelId="{F3A71BAE-F14B-41BE-A240-2BD854CE9818}">
      <dsp:nvSpPr>
        <dsp:cNvPr id="0" name=""/>
        <dsp:cNvSpPr/>
      </dsp:nvSpPr>
      <dsp:spPr>
        <a:xfrm>
          <a:off x="3563892" y="2082995"/>
          <a:ext cx="2096392" cy="1495852"/>
        </a:xfrm>
        <a:prstGeom prst="circularArrow">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chilly" dir="t"/>
        </a:scene3d>
        <a:sp3d z="12700" extrusionH="1700"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sp>
    <dsp:sp modelId="{B4656069-5D11-408C-BCFB-C4029DB5546D}">
      <dsp:nvSpPr>
        <dsp:cNvPr id="0" name=""/>
        <dsp:cNvSpPr/>
      </dsp:nvSpPr>
      <dsp:spPr>
        <a:xfrm rot="10800000">
          <a:off x="3491877" y="2918992"/>
          <a:ext cx="2198201" cy="1632320"/>
        </a:xfrm>
        <a:prstGeom prst="circularArrow">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chilly" dir="t"/>
        </a:scene3d>
        <a:sp3d z="12700" extrusionH="1700"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8420A-2A74-430A-9E0B-A4E9F88A13E9}">
      <dsp:nvSpPr>
        <dsp:cNvPr id="0" name=""/>
        <dsp:cNvSpPr/>
      </dsp:nvSpPr>
      <dsp:spPr>
        <a:xfrm rot="5400000">
          <a:off x="5052864" y="-3407835"/>
          <a:ext cx="1373777" cy="8538096"/>
        </a:xfrm>
        <a:prstGeom prst="round2SameRect">
          <a:avLst/>
        </a:prstGeom>
        <a:solidFill>
          <a:schemeClr val="accent2">
            <a:tint val="40000"/>
            <a:alpha val="9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fr-FR" sz="3000" kern="1200" dirty="0" smtClean="0"/>
            <a:t>Quels échanges avec notre écosystème naturel permettent une vie plus saine ?</a:t>
          </a:r>
          <a:endParaRPr lang="fr-FR" sz="3000" kern="1200" dirty="0"/>
        </a:p>
      </dsp:txBody>
      <dsp:txXfrm rot="-5400000">
        <a:off x="1470705" y="241386"/>
        <a:ext cx="8471034" cy="1239653"/>
      </dsp:txXfrm>
    </dsp:sp>
    <dsp:sp modelId="{6C8BDC94-87D5-4692-A9FB-CF361077A200}">
      <dsp:nvSpPr>
        <dsp:cNvPr id="0" name=""/>
        <dsp:cNvSpPr/>
      </dsp:nvSpPr>
      <dsp:spPr>
        <a:xfrm>
          <a:off x="310" y="2601"/>
          <a:ext cx="1470394" cy="1717222"/>
        </a:xfrm>
        <a:prstGeom prst="roundRect">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fr-FR" sz="6500" kern="1200" dirty="0" smtClean="0"/>
            <a:t>1</a:t>
          </a:r>
          <a:endParaRPr lang="fr-FR" sz="6500" kern="1200" dirty="0"/>
        </a:p>
      </dsp:txBody>
      <dsp:txXfrm>
        <a:off x="72089" y="74380"/>
        <a:ext cx="1326836" cy="1573664"/>
      </dsp:txXfrm>
    </dsp:sp>
    <dsp:sp modelId="{315D2DC5-7414-4A87-88F4-027DAEF2E586}">
      <dsp:nvSpPr>
        <dsp:cNvPr id="0" name=""/>
        <dsp:cNvSpPr/>
      </dsp:nvSpPr>
      <dsp:spPr>
        <a:xfrm rot="5400000">
          <a:off x="5024917" y="-1632060"/>
          <a:ext cx="1373777" cy="8592712"/>
        </a:xfrm>
        <a:prstGeom prst="round2SameRect">
          <a:avLst/>
        </a:prstGeom>
        <a:solidFill>
          <a:schemeClr val="accent2">
            <a:tint val="40000"/>
            <a:alpha val="90000"/>
            <a:hueOff val="5708453"/>
            <a:satOff val="-29851"/>
            <a:lumOff val="-1799"/>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fr-FR" sz="3000" kern="1200" dirty="0" smtClean="0"/>
            <a:t>Quels échanges avec notre écosystème familial et socio-culturel permettent une existence plus épanouie et plus riche ?</a:t>
          </a:r>
          <a:endParaRPr lang="fr-FR" sz="3000" kern="1200" dirty="0"/>
        </a:p>
      </dsp:txBody>
      <dsp:txXfrm rot="-5400000">
        <a:off x="1415450" y="2044469"/>
        <a:ext cx="8525650" cy="1239653"/>
      </dsp:txXfrm>
    </dsp:sp>
    <dsp:sp modelId="{42F230D1-4D1C-432E-BE2D-3ECF942875A8}">
      <dsp:nvSpPr>
        <dsp:cNvPr id="0" name=""/>
        <dsp:cNvSpPr/>
      </dsp:nvSpPr>
      <dsp:spPr>
        <a:xfrm>
          <a:off x="310" y="1805684"/>
          <a:ext cx="1415139" cy="1717222"/>
        </a:xfrm>
        <a:prstGeom prst="roundRect">
          <a:avLst/>
        </a:prstGeom>
        <a:solidFill>
          <a:schemeClr val="accent2">
            <a:hueOff val="5259187"/>
            <a:satOff val="-30948"/>
            <a:lumOff val="1178"/>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fr-FR" sz="6500" kern="1200" dirty="0" smtClean="0"/>
            <a:t>2</a:t>
          </a:r>
          <a:endParaRPr lang="fr-FR" sz="6500" kern="1200" dirty="0"/>
        </a:p>
      </dsp:txBody>
      <dsp:txXfrm>
        <a:off x="69391" y="1874765"/>
        <a:ext cx="1276977" cy="1579060"/>
      </dsp:txXfrm>
    </dsp:sp>
    <dsp:sp modelId="{6CAE1B49-0D2C-417A-BF9F-7017F101153D}">
      <dsp:nvSpPr>
        <dsp:cNvPr id="0" name=""/>
        <dsp:cNvSpPr/>
      </dsp:nvSpPr>
      <dsp:spPr>
        <a:xfrm rot="5400000">
          <a:off x="5011164" y="185400"/>
          <a:ext cx="1373777" cy="8563956"/>
        </a:xfrm>
        <a:prstGeom prst="round2SameRect">
          <a:avLst/>
        </a:prstGeom>
        <a:solidFill>
          <a:schemeClr val="accent2">
            <a:tint val="40000"/>
            <a:alpha val="90000"/>
            <a:hueOff val="11416906"/>
            <a:satOff val="-59703"/>
            <a:lumOff val="-3598"/>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fr-FR" sz="3000" kern="1200" dirty="0" smtClean="0"/>
            <a:t>Quels échanges avec notre écosystème spirituel peuvent guider l’âme vers son salut ?  </a:t>
          </a:r>
          <a:endParaRPr lang="fr-FR" sz="3000" kern="1200" dirty="0"/>
        </a:p>
      </dsp:txBody>
      <dsp:txXfrm rot="-5400000">
        <a:off x="1416075" y="3847551"/>
        <a:ext cx="8496894" cy="1239653"/>
      </dsp:txXfrm>
    </dsp:sp>
    <dsp:sp modelId="{81A33FF1-C727-4E5C-9B98-4BC46BF885D0}">
      <dsp:nvSpPr>
        <dsp:cNvPr id="0" name=""/>
        <dsp:cNvSpPr/>
      </dsp:nvSpPr>
      <dsp:spPr>
        <a:xfrm>
          <a:off x="310" y="3608768"/>
          <a:ext cx="1415764" cy="1717222"/>
        </a:xfrm>
        <a:prstGeom prst="roundRect">
          <a:avLst/>
        </a:prstGeom>
        <a:solidFill>
          <a:schemeClr val="accent2">
            <a:hueOff val="10518374"/>
            <a:satOff val="-61895"/>
            <a:lumOff val="2355"/>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fr-FR" sz="6500" kern="1200" dirty="0" smtClean="0"/>
            <a:t>3</a:t>
          </a:r>
          <a:endParaRPr lang="fr-FR" sz="6500" kern="1200" dirty="0"/>
        </a:p>
      </dsp:txBody>
      <dsp:txXfrm>
        <a:off x="69422" y="3677880"/>
        <a:ext cx="1277540" cy="15789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A11F4-B098-4C24-893D-773FE73B9F06}">
      <dsp:nvSpPr>
        <dsp:cNvPr id="0" name=""/>
        <dsp:cNvSpPr/>
      </dsp:nvSpPr>
      <dsp:spPr>
        <a:xfrm>
          <a:off x="-6315304" y="-966749"/>
          <a:ext cx="7522738" cy="7522738"/>
        </a:xfrm>
        <a:prstGeom prst="blockArc">
          <a:avLst>
            <a:gd name="adj1" fmla="val 18900000"/>
            <a:gd name="adj2" fmla="val 2700000"/>
            <a:gd name="adj3" fmla="val 287"/>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C5D8D3-A117-4C15-97B6-B88C53A26336}">
      <dsp:nvSpPr>
        <dsp:cNvPr id="0" name=""/>
        <dsp:cNvSpPr/>
      </dsp:nvSpPr>
      <dsp:spPr>
        <a:xfrm>
          <a:off x="392085" y="254086"/>
          <a:ext cx="6913610" cy="507950"/>
        </a:xfrm>
        <a:prstGeom prst="rect">
          <a:avLst/>
        </a:prstGeom>
        <a:solidFill>
          <a:srgbClr val="003192"/>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185" tIns="60960" rIns="60960" bIns="60960" numCol="1" spcCol="1270" anchor="ctr" anchorCtr="0">
          <a:noAutofit/>
        </a:bodyPr>
        <a:lstStyle/>
        <a:p>
          <a:pPr lvl="0" algn="l" defTabSz="1066800">
            <a:lnSpc>
              <a:spcPct val="90000"/>
            </a:lnSpc>
            <a:spcBef>
              <a:spcPct val="0"/>
            </a:spcBef>
            <a:spcAft>
              <a:spcPct val="35000"/>
            </a:spcAft>
          </a:pPr>
          <a:r>
            <a:rPr lang="fr-FR" sz="2400" kern="1200" dirty="0" smtClean="0">
              <a:latin typeface="Arial Narrow" pitchFamily="34" charset="0"/>
            </a:rPr>
            <a:t>Qu’est-ce qui nous pousse à échanger ? (le moteur)</a:t>
          </a:r>
          <a:endParaRPr lang="fr-FR" sz="2400" kern="1200" dirty="0">
            <a:latin typeface="Arial Narrow" pitchFamily="34" charset="0"/>
          </a:endParaRPr>
        </a:p>
      </dsp:txBody>
      <dsp:txXfrm>
        <a:off x="392085" y="254086"/>
        <a:ext cx="6913610" cy="507950"/>
      </dsp:txXfrm>
    </dsp:sp>
    <dsp:sp modelId="{43101EA9-3A5C-4104-A2DB-78397E2CF7C6}">
      <dsp:nvSpPr>
        <dsp:cNvPr id="0" name=""/>
        <dsp:cNvSpPr/>
      </dsp:nvSpPr>
      <dsp:spPr>
        <a:xfrm>
          <a:off x="74616" y="190593"/>
          <a:ext cx="634937" cy="634937"/>
        </a:xfrm>
        <a:prstGeom prst="ellipse">
          <a:avLst/>
        </a:prstGeom>
        <a:solidFill>
          <a:schemeClr val="lt1">
            <a:hueOff val="0"/>
            <a:satOff val="0"/>
            <a:lumOff val="0"/>
            <a:alphaOff val="0"/>
          </a:schemeClr>
        </a:solidFill>
        <a:ln w="55000" cap="flat" cmpd="thickThin" algn="ctr">
          <a:solidFill>
            <a:srgbClr val="002060"/>
          </a:solidFill>
          <a:prstDash val="solid"/>
        </a:ln>
        <a:effectLst/>
      </dsp:spPr>
      <dsp:style>
        <a:lnRef idx="2">
          <a:scrgbClr r="0" g="0" b="0"/>
        </a:lnRef>
        <a:fillRef idx="1">
          <a:scrgbClr r="0" g="0" b="0"/>
        </a:fillRef>
        <a:effectRef idx="0">
          <a:scrgbClr r="0" g="0" b="0"/>
        </a:effectRef>
        <a:fontRef idx="minor"/>
      </dsp:style>
    </dsp:sp>
    <dsp:sp modelId="{728A146C-FF0A-4EDE-B20C-7597781D015C}">
      <dsp:nvSpPr>
        <dsp:cNvPr id="0" name=""/>
        <dsp:cNvSpPr/>
      </dsp:nvSpPr>
      <dsp:spPr>
        <a:xfrm>
          <a:off x="852079" y="1016459"/>
          <a:ext cx="6453616" cy="507950"/>
        </a:xfrm>
        <a:prstGeom prst="rect">
          <a:avLst/>
        </a:prstGeom>
        <a:solidFill>
          <a:srgbClr val="00B05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403185" tIns="60960" rIns="60960" bIns="60960" numCol="1" spcCol="1270" anchor="ctr" anchorCtr="0">
          <a:noAutofit/>
        </a:bodyPr>
        <a:lstStyle/>
        <a:p>
          <a:pPr lvl="0" algn="l" defTabSz="1066800">
            <a:lnSpc>
              <a:spcPct val="90000"/>
            </a:lnSpc>
            <a:spcBef>
              <a:spcPct val="0"/>
            </a:spcBef>
            <a:spcAft>
              <a:spcPct val="35000"/>
            </a:spcAft>
          </a:pPr>
          <a:r>
            <a:rPr lang="fr-FR" sz="2400" b="0" i="0" kern="1200" dirty="0" smtClean="0">
              <a:latin typeface="Arial Narrow" pitchFamily="34" charset="0"/>
            </a:rPr>
            <a:t>«Que gagne-t-on à échanger?» (sujet du bac 2009)</a:t>
          </a:r>
          <a:endParaRPr lang="fr-FR" sz="2400" kern="1200" dirty="0">
            <a:latin typeface="Arial Narrow" pitchFamily="34" charset="0"/>
          </a:endParaRPr>
        </a:p>
      </dsp:txBody>
      <dsp:txXfrm>
        <a:off x="852079" y="1016459"/>
        <a:ext cx="6453616" cy="507950"/>
      </dsp:txXfrm>
    </dsp:sp>
    <dsp:sp modelId="{CE2CABEF-CC2D-4E44-B8E4-011B6DAA75E8}">
      <dsp:nvSpPr>
        <dsp:cNvPr id="0" name=""/>
        <dsp:cNvSpPr/>
      </dsp:nvSpPr>
      <dsp:spPr>
        <a:xfrm>
          <a:off x="534610" y="952965"/>
          <a:ext cx="634937" cy="634937"/>
        </a:xfrm>
        <a:prstGeom prst="ellipse">
          <a:avLst/>
        </a:prstGeom>
        <a:solidFill>
          <a:schemeClr val="lt1"/>
        </a:solidFill>
        <a:ln w="55000" cap="flat" cmpd="thickThin"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sp>
    <dsp:sp modelId="{DE07775E-3FE3-4175-800E-256781BAF362}">
      <dsp:nvSpPr>
        <dsp:cNvPr id="0" name=""/>
        <dsp:cNvSpPr/>
      </dsp:nvSpPr>
      <dsp:spPr>
        <a:xfrm>
          <a:off x="1104154" y="1778272"/>
          <a:ext cx="6201541" cy="507950"/>
        </a:xfrm>
        <a:prstGeom prst="rect">
          <a:avLst/>
        </a:prstGeom>
        <a:solidFill>
          <a:srgbClr val="7030A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185" tIns="60960" rIns="60960" bIns="60960" numCol="1" spcCol="1270" anchor="ctr" anchorCtr="0">
          <a:noAutofit/>
        </a:bodyPr>
        <a:lstStyle/>
        <a:p>
          <a:pPr lvl="0" algn="l" defTabSz="1066800">
            <a:lnSpc>
              <a:spcPct val="90000"/>
            </a:lnSpc>
            <a:spcBef>
              <a:spcPct val="0"/>
            </a:spcBef>
            <a:spcAft>
              <a:spcPct val="35000"/>
            </a:spcAft>
          </a:pPr>
          <a:r>
            <a:rPr lang="fr-FR" sz="2400" b="0" kern="1200" dirty="0" smtClean="0">
              <a:latin typeface="Arial Narrow" pitchFamily="34" charset="0"/>
            </a:rPr>
            <a:t>Qu’échangeons-nous avec autrui ?</a:t>
          </a:r>
          <a:endParaRPr lang="fr-FR" sz="2400" b="0" kern="1200" dirty="0">
            <a:latin typeface="Arial Narrow" pitchFamily="34" charset="0"/>
          </a:endParaRPr>
        </a:p>
      </dsp:txBody>
      <dsp:txXfrm>
        <a:off x="1104154" y="1778272"/>
        <a:ext cx="6201541" cy="507950"/>
      </dsp:txXfrm>
    </dsp:sp>
    <dsp:sp modelId="{B7026EA8-AFFC-451C-84B7-AA7BF6AF4FC6}">
      <dsp:nvSpPr>
        <dsp:cNvPr id="0" name=""/>
        <dsp:cNvSpPr/>
      </dsp:nvSpPr>
      <dsp:spPr>
        <a:xfrm>
          <a:off x="786685" y="1714778"/>
          <a:ext cx="634937" cy="634937"/>
        </a:xfrm>
        <a:prstGeom prst="ellipse">
          <a:avLst/>
        </a:prstGeom>
        <a:solidFill>
          <a:schemeClr val="lt1"/>
        </a:solidFill>
        <a:ln w="55000" cap="flat" cmpd="thickThin" algn="ctr">
          <a:solidFill>
            <a:srgbClr val="7030A0"/>
          </a:solidFill>
          <a:prstDash val="solid"/>
        </a:ln>
        <a:effectLst/>
      </dsp:spPr>
      <dsp:style>
        <a:lnRef idx="2">
          <a:schemeClr val="accent2"/>
        </a:lnRef>
        <a:fillRef idx="1">
          <a:schemeClr val="lt1"/>
        </a:fillRef>
        <a:effectRef idx="0">
          <a:schemeClr val="accent2"/>
        </a:effectRef>
        <a:fontRef idx="minor">
          <a:schemeClr val="dk1"/>
        </a:fontRef>
      </dsp:style>
    </dsp:sp>
    <dsp:sp modelId="{B2817445-2B9E-4084-A474-74CE8CA57418}">
      <dsp:nvSpPr>
        <dsp:cNvPr id="0" name=""/>
        <dsp:cNvSpPr/>
      </dsp:nvSpPr>
      <dsp:spPr>
        <a:xfrm>
          <a:off x="1184639" y="2540644"/>
          <a:ext cx="6121056" cy="507950"/>
        </a:xfrm>
        <a:prstGeom prst="rect">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403185" tIns="60960" rIns="60960" bIns="60960" numCol="1" spcCol="1270" anchor="ctr" anchorCtr="0">
          <a:noAutofit/>
        </a:bodyPr>
        <a:lstStyle/>
        <a:p>
          <a:pPr lvl="0" algn="l" defTabSz="1066800">
            <a:lnSpc>
              <a:spcPct val="90000"/>
            </a:lnSpc>
            <a:spcBef>
              <a:spcPct val="0"/>
            </a:spcBef>
            <a:spcAft>
              <a:spcPct val="35000"/>
            </a:spcAft>
          </a:pPr>
          <a:r>
            <a:rPr lang="fr-FR" sz="2400" kern="1200" dirty="0" smtClean="0">
              <a:latin typeface="Arial Narrow" pitchFamily="34" charset="0"/>
            </a:rPr>
            <a:t>Avec qui se font nos échanges ?</a:t>
          </a:r>
          <a:endParaRPr lang="fr-FR" sz="2400" kern="1200" dirty="0">
            <a:latin typeface="Arial Narrow" pitchFamily="34" charset="0"/>
          </a:endParaRPr>
        </a:p>
      </dsp:txBody>
      <dsp:txXfrm>
        <a:off x="1184639" y="2540644"/>
        <a:ext cx="6121056" cy="507950"/>
      </dsp:txXfrm>
    </dsp:sp>
    <dsp:sp modelId="{1B794AD9-80E6-4CD2-88F4-1BD153463B8F}">
      <dsp:nvSpPr>
        <dsp:cNvPr id="0" name=""/>
        <dsp:cNvSpPr/>
      </dsp:nvSpPr>
      <dsp:spPr>
        <a:xfrm>
          <a:off x="867170" y="2477151"/>
          <a:ext cx="634937" cy="634937"/>
        </a:xfrm>
        <a:prstGeom prst="ellipse">
          <a:avLst/>
        </a:prstGeom>
        <a:solidFill>
          <a:schemeClr val="lt1"/>
        </a:solidFill>
        <a:ln w="55000" cap="flat" cmpd="thickThin"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D07C623F-C03C-4F04-9A1A-C06B058A562E}">
      <dsp:nvSpPr>
        <dsp:cNvPr id="0" name=""/>
        <dsp:cNvSpPr/>
      </dsp:nvSpPr>
      <dsp:spPr>
        <a:xfrm>
          <a:off x="1104154" y="3303017"/>
          <a:ext cx="6201541" cy="507950"/>
        </a:xfrm>
        <a:prstGeom prst="rect">
          <a:avLst/>
        </a:prstGeom>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403185" tIns="60960" rIns="60960" bIns="60960" numCol="1" spcCol="1270" anchor="ctr" anchorCtr="0">
          <a:noAutofit/>
        </a:bodyPr>
        <a:lstStyle/>
        <a:p>
          <a:pPr lvl="0" algn="l" defTabSz="1066800">
            <a:lnSpc>
              <a:spcPct val="90000"/>
            </a:lnSpc>
            <a:spcBef>
              <a:spcPct val="0"/>
            </a:spcBef>
            <a:spcAft>
              <a:spcPct val="35000"/>
            </a:spcAft>
          </a:pPr>
          <a:r>
            <a:rPr lang="fr-FR" sz="2400" kern="1200" dirty="0" smtClean="0">
              <a:latin typeface="Arial Narrow" pitchFamily="34" charset="0"/>
            </a:rPr>
            <a:t>Comment nos échanges se passent-ils ?</a:t>
          </a:r>
          <a:endParaRPr lang="fr-FR" sz="2400" kern="1200" dirty="0">
            <a:latin typeface="Arial Narrow" pitchFamily="34" charset="0"/>
          </a:endParaRPr>
        </a:p>
      </dsp:txBody>
      <dsp:txXfrm>
        <a:off x="1104154" y="3303017"/>
        <a:ext cx="6201541" cy="507950"/>
      </dsp:txXfrm>
    </dsp:sp>
    <dsp:sp modelId="{E73DC798-FC96-4FBD-97CE-0EE343F3FD33}">
      <dsp:nvSpPr>
        <dsp:cNvPr id="0" name=""/>
        <dsp:cNvSpPr/>
      </dsp:nvSpPr>
      <dsp:spPr>
        <a:xfrm>
          <a:off x="786685" y="3239523"/>
          <a:ext cx="634937" cy="634937"/>
        </a:xfrm>
        <a:prstGeom prst="ellipse">
          <a:avLst/>
        </a:prstGeom>
        <a:solidFill>
          <a:schemeClr val="lt1"/>
        </a:solidFill>
        <a:ln w="55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23AC45F7-B425-4A78-B2E9-C95EE32CBC0E}">
      <dsp:nvSpPr>
        <dsp:cNvPr id="0" name=""/>
        <dsp:cNvSpPr/>
      </dsp:nvSpPr>
      <dsp:spPr>
        <a:xfrm>
          <a:off x="852079" y="4064830"/>
          <a:ext cx="6453616" cy="507950"/>
        </a:xfrm>
        <a:prstGeom prst="rect">
          <a:avLst/>
        </a:prstGeom>
        <a:solidFill>
          <a:srgbClr val="FF660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403185"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latin typeface="Arial Narrow" pitchFamily="34" charset="0"/>
            </a:rPr>
            <a:t>Où et dans quels milieux se déroulent nos échanges ?</a:t>
          </a:r>
          <a:endParaRPr lang="fr-FR" sz="2000" kern="1200" dirty="0">
            <a:latin typeface="Arial Narrow" pitchFamily="34" charset="0"/>
          </a:endParaRPr>
        </a:p>
      </dsp:txBody>
      <dsp:txXfrm>
        <a:off x="852079" y="4064830"/>
        <a:ext cx="6453616" cy="507950"/>
      </dsp:txXfrm>
    </dsp:sp>
    <dsp:sp modelId="{71CA5D2E-CBFF-4CAA-9861-AF76C993981B}">
      <dsp:nvSpPr>
        <dsp:cNvPr id="0" name=""/>
        <dsp:cNvSpPr/>
      </dsp:nvSpPr>
      <dsp:spPr>
        <a:xfrm>
          <a:off x="534610" y="4001336"/>
          <a:ext cx="634937" cy="634937"/>
        </a:xfrm>
        <a:prstGeom prst="ellipse">
          <a:avLst/>
        </a:prstGeom>
        <a:solidFill>
          <a:schemeClr val="lt1"/>
        </a:solidFill>
        <a:ln w="55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0F487578-7DBA-4F8A-8943-9A38B15623E2}">
      <dsp:nvSpPr>
        <dsp:cNvPr id="0" name=""/>
        <dsp:cNvSpPr/>
      </dsp:nvSpPr>
      <dsp:spPr>
        <a:xfrm>
          <a:off x="392085" y="4827203"/>
          <a:ext cx="6913610" cy="507950"/>
        </a:xfrm>
        <a:prstGeom prst="rect">
          <a:avLst/>
        </a:prstGeom>
        <a:solidFill>
          <a:srgbClr val="FFC00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403185" tIns="71120" rIns="71120" bIns="71120" numCol="1" spcCol="1270" anchor="ctr" anchorCtr="0">
          <a:noAutofit/>
        </a:bodyPr>
        <a:lstStyle/>
        <a:p>
          <a:pPr lvl="0" algn="l" defTabSz="1244600">
            <a:lnSpc>
              <a:spcPct val="90000"/>
            </a:lnSpc>
            <a:spcBef>
              <a:spcPct val="0"/>
            </a:spcBef>
            <a:spcAft>
              <a:spcPct val="35000"/>
            </a:spcAft>
          </a:pPr>
          <a:r>
            <a:rPr lang="fr-FR" sz="2800" kern="1200" dirty="0" smtClean="0">
              <a:solidFill>
                <a:srgbClr val="002060"/>
              </a:solidFill>
              <a:latin typeface="Arial Narrow" pitchFamily="34" charset="0"/>
            </a:rPr>
            <a:t>Rythme et durée de nos échanges</a:t>
          </a:r>
          <a:endParaRPr lang="fr-FR" sz="2800" kern="1200" dirty="0">
            <a:solidFill>
              <a:srgbClr val="002060"/>
            </a:solidFill>
            <a:latin typeface="Arial Narrow" pitchFamily="34" charset="0"/>
          </a:endParaRPr>
        </a:p>
      </dsp:txBody>
      <dsp:txXfrm>
        <a:off x="392085" y="4827203"/>
        <a:ext cx="6913610" cy="507950"/>
      </dsp:txXfrm>
    </dsp:sp>
    <dsp:sp modelId="{0EFA8532-49F1-414C-AF2A-DD08F583440F}">
      <dsp:nvSpPr>
        <dsp:cNvPr id="0" name=""/>
        <dsp:cNvSpPr/>
      </dsp:nvSpPr>
      <dsp:spPr>
        <a:xfrm>
          <a:off x="74616" y="4763709"/>
          <a:ext cx="634937" cy="634937"/>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75FB2-CBA7-41F6-8141-36D918DD9A6A}">
      <dsp:nvSpPr>
        <dsp:cNvPr id="0" name=""/>
        <dsp:cNvSpPr/>
      </dsp:nvSpPr>
      <dsp:spPr>
        <a:xfrm>
          <a:off x="1924391" y="2743355"/>
          <a:ext cx="1371288" cy="1371288"/>
        </a:xfrm>
        <a:prstGeom prst="ellipse">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latin typeface="Arial Narrow" pitchFamily="34" charset="0"/>
            </a:rPr>
            <a:t>division</a:t>
          </a:r>
          <a:endParaRPr lang="fr-FR" sz="2000" kern="1200" dirty="0">
            <a:latin typeface="Arial Narrow" pitchFamily="34" charset="0"/>
          </a:endParaRPr>
        </a:p>
      </dsp:txBody>
      <dsp:txXfrm>
        <a:off x="2125211" y="2944175"/>
        <a:ext cx="969648" cy="969648"/>
      </dsp:txXfrm>
    </dsp:sp>
    <dsp:sp modelId="{E9BC30DB-B1A3-4BD6-B4ED-F50E7D5BFC6C}">
      <dsp:nvSpPr>
        <dsp:cNvPr id="0" name=""/>
        <dsp:cNvSpPr/>
      </dsp:nvSpPr>
      <dsp:spPr>
        <a:xfrm rot="5376888">
          <a:off x="1933439" y="1893656"/>
          <a:ext cx="1336725" cy="621318"/>
        </a:xfrm>
        <a:prstGeom prst="rightArrow">
          <a:avLst>
            <a:gd name="adj1" fmla="val 60000"/>
            <a:gd name="adj2" fmla="val 50000"/>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FR" sz="2300" kern="1200"/>
        </a:p>
      </dsp:txBody>
      <dsp:txXfrm rot="10800000">
        <a:off x="2026010" y="1924725"/>
        <a:ext cx="1150330" cy="372790"/>
      </dsp:txXfrm>
    </dsp:sp>
    <dsp:sp modelId="{1EF3E3E3-58BA-4C59-898A-E56638FA2C3F}">
      <dsp:nvSpPr>
        <dsp:cNvPr id="0" name=""/>
        <dsp:cNvSpPr/>
      </dsp:nvSpPr>
      <dsp:spPr>
        <a:xfrm>
          <a:off x="1907700" y="260644"/>
          <a:ext cx="1371288" cy="1371288"/>
        </a:xfrm>
        <a:prstGeom prst="ellipse">
          <a:avLst/>
        </a:prstGeom>
        <a:solidFill>
          <a:srgbClr val="7030A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FR" sz="2300" kern="1200" dirty="0" smtClean="0"/>
            <a:t>Origine</a:t>
          </a:r>
          <a:endParaRPr lang="fr-FR" sz="2300" kern="1200" dirty="0"/>
        </a:p>
      </dsp:txBody>
      <dsp:txXfrm>
        <a:off x="2108520" y="461464"/>
        <a:ext cx="969648" cy="969648"/>
      </dsp:txXfrm>
    </dsp:sp>
    <dsp:sp modelId="{FFCF4589-B5D2-4CBB-853F-D272516F45AB}">
      <dsp:nvSpPr>
        <dsp:cNvPr id="0" name=""/>
        <dsp:cNvSpPr/>
      </dsp:nvSpPr>
      <dsp:spPr>
        <a:xfrm>
          <a:off x="3416703" y="3195880"/>
          <a:ext cx="291555" cy="466238"/>
        </a:xfrm>
        <a:prstGeom prst="rightArrow">
          <a:avLst>
            <a:gd name="adj1" fmla="val 60000"/>
            <a:gd name="adj2" fmla="val 50000"/>
          </a:avLst>
        </a:prstGeom>
        <a:gradFill rotWithShape="0">
          <a:gsLst>
            <a:gs pos="0">
              <a:schemeClr val="accent3">
                <a:tint val="60000"/>
                <a:hueOff val="0"/>
                <a:satOff val="0"/>
                <a:lumOff val="0"/>
                <a:alphaOff val="0"/>
                <a:shade val="15000"/>
                <a:satMod val="180000"/>
              </a:schemeClr>
            </a:gs>
            <a:gs pos="50000">
              <a:schemeClr val="accent3">
                <a:tint val="60000"/>
                <a:hueOff val="0"/>
                <a:satOff val="0"/>
                <a:lumOff val="0"/>
                <a:alphaOff val="0"/>
                <a:shade val="45000"/>
                <a:satMod val="170000"/>
              </a:schemeClr>
            </a:gs>
            <a:gs pos="70000">
              <a:schemeClr val="accent3">
                <a:tint val="60000"/>
                <a:hueOff val="0"/>
                <a:satOff val="0"/>
                <a:lumOff val="0"/>
                <a:alphaOff val="0"/>
                <a:tint val="99000"/>
                <a:shade val="65000"/>
                <a:satMod val="155000"/>
              </a:schemeClr>
            </a:gs>
            <a:gs pos="100000">
              <a:schemeClr val="accent3">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fr-FR" sz="2200" kern="1200"/>
        </a:p>
      </dsp:txBody>
      <dsp:txXfrm>
        <a:off x="3416703" y="3289128"/>
        <a:ext cx="204089" cy="279742"/>
      </dsp:txXfrm>
    </dsp:sp>
    <dsp:sp modelId="{0B857392-8BDD-476C-A225-5A82F77CA9C6}">
      <dsp:nvSpPr>
        <dsp:cNvPr id="0" name=""/>
        <dsp:cNvSpPr/>
      </dsp:nvSpPr>
      <dsp:spPr>
        <a:xfrm>
          <a:off x="3845785" y="2743355"/>
          <a:ext cx="1371288" cy="1371288"/>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FR" sz="2300" kern="1200" dirty="0" smtClean="0"/>
            <a:t>Objet</a:t>
          </a:r>
          <a:endParaRPr lang="fr-FR" sz="2300" kern="1200" dirty="0"/>
        </a:p>
      </dsp:txBody>
      <dsp:txXfrm>
        <a:off x="4046605" y="2944175"/>
        <a:ext cx="969648" cy="969648"/>
      </dsp:txXfrm>
    </dsp:sp>
    <dsp:sp modelId="{9FE86B5A-FCCE-45A1-B6FF-C24663469A01}">
      <dsp:nvSpPr>
        <dsp:cNvPr id="0" name=""/>
        <dsp:cNvSpPr/>
      </dsp:nvSpPr>
      <dsp:spPr>
        <a:xfrm rot="5421762">
          <a:off x="2100920" y="4495014"/>
          <a:ext cx="1001783" cy="466238"/>
        </a:xfrm>
        <a:prstGeom prst="rightArrow">
          <a:avLst>
            <a:gd name="adj1" fmla="val 60000"/>
            <a:gd name="adj2" fmla="val 50000"/>
          </a:avLst>
        </a:prstGeom>
        <a:gradFill rotWithShape="0">
          <a:gsLst>
            <a:gs pos="0">
              <a:schemeClr val="accent3">
                <a:tint val="60000"/>
                <a:hueOff val="0"/>
                <a:satOff val="0"/>
                <a:lumOff val="0"/>
                <a:alphaOff val="0"/>
                <a:shade val="15000"/>
                <a:satMod val="180000"/>
              </a:schemeClr>
            </a:gs>
            <a:gs pos="50000">
              <a:schemeClr val="accent3">
                <a:tint val="60000"/>
                <a:hueOff val="0"/>
                <a:satOff val="0"/>
                <a:lumOff val="0"/>
                <a:alphaOff val="0"/>
                <a:shade val="45000"/>
                <a:satMod val="170000"/>
              </a:schemeClr>
            </a:gs>
            <a:gs pos="70000">
              <a:schemeClr val="accent3">
                <a:tint val="60000"/>
                <a:hueOff val="0"/>
                <a:satOff val="0"/>
                <a:lumOff val="0"/>
                <a:alphaOff val="0"/>
                <a:tint val="99000"/>
                <a:shade val="65000"/>
                <a:satMod val="155000"/>
              </a:schemeClr>
            </a:gs>
            <a:gs pos="100000">
              <a:schemeClr val="accent3">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fr-FR" sz="2200" kern="1200"/>
        </a:p>
      </dsp:txBody>
      <dsp:txXfrm rot="10800000">
        <a:off x="2171298" y="4518328"/>
        <a:ext cx="861912" cy="279742"/>
      </dsp:txXfrm>
    </dsp:sp>
    <dsp:sp modelId="{0DAD39AB-7BEB-4946-AEE0-B22C2E1A658B}">
      <dsp:nvSpPr>
        <dsp:cNvPr id="0" name=""/>
        <dsp:cNvSpPr/>
      </dsp:nvSpPr>
      <dsp:spPr>
        <a:xfrm>
          <a:off x="1907703" y="5379570"/>
          <a:ext cx="1371288" cy="1371288"/>
        </a:xfrm>
        <a:prstGeom prst="ellipse">
          <a:avLst/>
        </a:prstGeom>
        <a:solidFill>
          <a:srgbClr val="00B05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FR" sz="2300" kern="1200" dirty="0" smtClean="0"/>
            <a:t>union</a:t>
          </a:r>
          <a:endParaRPr lang="fr-FR" sz="2300" kern="1200" dirty="0"/>
        </a:p>
      </dsp:txBody>
      <dsp:txXfrm>
        <a:off x="2108523" y="5580390"/>
        <a:ext cx="969648" cy="969648"/>
      </dsp:txXfrm>
    </dsp:sp>
    <dsp:sp modelId="{4EF5F8E3-81E2-415F-9D7D-F030816CE298}">
      <dsp:nvSpPr>
        <dsp:cNvPr id="0" name=""/>
        <dsp:cNvSpPr/>
      </dsp:nvSpPr>
      <dsp:spPr>
        <a:xfrm rot="10800000">
          <a:off x="1511812" y="3195880"/>
          <a:ext cx="291555" cy="466238"/>
        </a:xfrm>
        <a:prstGeom prst="rightArrow">
          <a:avLst>
            <a:gd name="adj1" fmla="val 60000"/>
            <a:gd name="adj2" fmla="val 50000"/>
          </a:avLst>
        </a:prstGeom>
        <a:gradFill rotWithShape="0">
          <a:gsLst>
            <a:gs pos="0">
              <a:schemeClr val="accent3">
                <a:tint val="60000"/>
                <a:hueOff val="0"/>
                <a:satOff val="0"/>
                <a:lumOff val="0"/>
                <a:alphaOff val="0"/>
                <a:shade val="15000"/>
                <a:satMod val="180000"/>
              </a:schemeClr>
            </a:gs>
            <a:gs pos="50000">
              <a:schemeClr val="accent3">
                <a:tint val="60000"/>
                <a:hueOff val="0"/>
                <a:satOff val="0"/>
                <a:lumOff val="0"/>
                <a:alphaOff val="0"/>
                <a:shade val="45000"/>
                <a:satMod val="170000"/>
              </a:schemeClr>
            </a:gs>
            <a:gs pos="70000">
              <a:schemeClr val="accent3">
                <a:tint val="60000"/>
                <a:hueOff val="0"/>
                <a:satOff val="0"/>
                <a:lumOff val="0"/>
                <a:alphaOff val="0"/>
                <a:tint val="99000"/>
                <a:shade val="65000"/>
                <a:satMod val="155000"/>
              </a:schemeClr>
            </a:gs>
            <a:gs pos="100000">
              <a:schemeClr val="accent3">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fr-FR" sz="2200" kern="1200"/>
        </a:p>
      </dsp:txBody>
      <dsp:txXfrm rot="10800000">
        <a:off x="1599278" y="3289128"/>
        <a:ext cx="204089" cy="279742"/>
      </dsp:txXfrm>
    </dsp:sp>
    <dsp:sp modelId="{36E309BA-D0BA-4598-9CB2-9EBC7778434C}">
      <dsp:nvSpPr>
        <dsp:cNvPr id="0" name=""/>
        <dsp:cNvSpPr/>
      </dsp:nvSpPr>
      <dsp:spPr>
        <a:xfrm>
          <a:off x="2997" y="2743355"/>
          <a:ext cx="1371288" cy="1371288"/>
        </a:xfrm>
        <a:prstGeom prst="ellipse">
          <a:avLst/>
        </a:prstGeom>
        <a:solidFill>
          <a:srgbClr val="00B0F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FR" sz="2300" kern="1200" dirty="0" smtClean="0"/>
            <a:t>Sujet</a:t>
          </a:r>
          <a:endParaRPr lang="fr-FR" sz="2300" kern="1200" dirty="0"/>
        </a:p>
      </dsp:txBody>
      <dsp:txXfrm>
        <a:off x="203817" y="2944175"/>
        <a:ext cx="969648" cy="9696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75FB2-CBA7-41F6-8141-36D918DD9A6A}">
      <dsp:nvSpPr>
        <dsp:cNvPr id="0" name=""/>
        <dsp:cNvSpPr/>
      </dsp:nvSpPr>
      <dsp:spPr>
        <a:xfrm>
          <a:off x="2508401" y="2535277"/>
          <a:ext cx="1787444" cy="1787444"/>
        </a:xfrm>
        <a:prstGeom prst="ellipse">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effectLst>
                <a:outerShdw blurRad="38100" dist="38100" dir="2700000" algn="tl">
                  <a:srgbClr val="000000">
                    <a:alpha val="43137"/>
                  </a:srgbClr>
                </a:outerShdw>
              </a:effectLst>
              <a:latin typeface="Arial Narrow" pitchFamily="34" charset="0"/>
            </a:rPr>
            <a:t>échange</a:t>
          </a:r>
          <a:endParaRPr lang="fr-FR" sz="2800" kern="1200" dirty="0">
            <a:effectLst>
              <a:outerShdw blurRad="38100" dist="38100" dir="2700000" algn="tl">
                <a:srgbClr val="000000">
                  <a:alpha val="43137"/>
                </a:srgbClr>
              </a:outerShdw>
            </a:effectLst>
            <a:latin typeface="Arial Narrow" pitchFamily="34" charset="0"/>
          </a:endParaRPr>
        </a:p>
      </dsp:txBody>
      <dsp:txXfrm>
        <a:off x="2770166" y="2797042"/>
        <a:ext cx="1263914" cy="1263914"/>
      </dsp:txXfrm>
    </dsp:sp>
    <dsp:sp modelId="{E9BC30DB-B1A3-4BD6-B4ED-F50E7D5BFC6C}">
      <dsp:nvSpPr>
        <dsp:cNvPr id="0" name=""/>
        <dsp:cNvSpPr/>
      </dsp:nvSpPr>
      <dsp:spPr>
        <a:xfrm rot="5370499">
          <a:off x="3052002" y="1767642"/>
          <a:ext cx="678678" cy="809874"/>
        </a:xfrm>
        <a:prstGeom prst="rightArrow">
          <a:avLst>
            <a:gd name="adj1" fmla="val 60000"/>
            <a:gd name="adj2" fmla="val 50000"/>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fr-FR" sz="3600" kern="1200"/>
        </a:p>
      </dsp:txBody>
      <dsp:txXfrm rot="10800000">
        <a:off x="3152930" y="1827819"/>
        <a:ext cx="475075" cy="485924"/>
      </dsp:txXfrm>
    </dsp:sp>
    <dsp:sp modelId="{1EF3E3E3-58BA-4C59-898A-E56638FA2C3F}">
      <dsp:nvSpPr>
        <dsp:cNvPr id="0" name=""/>
        <dsp:cNvSpPr/>
      </dsp:nvSpPr>
      <dsp:spPr>
        <a:xfrm>
          <a:off x="2486644" y="0"/>
          <a:ext cx="1787444" cy="1787444"/>
        </a:xfrm>
        <a:prstGeom prst="ellipse">
          <a:avLst/>
        </a:prstGeom>
        <a:solidFill>
          <a:srgbClr val="7030A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r-FR" sz="3600" kern="1200" dirty="0" smtClean="0">
              <a:solidFill>
                <a:srgbClr val="FFC000"/>
              </a:solidFill>
              <a:effectLst>
                <a:outerShdw blurRad="38100" dist="38100" dir="2700000" algn="tl">
                  <a:srgbClr val="000000">
                    <a:alpha val="43137"/>
                  </a:srgbClr>
                </a:outerShdw>
              </a:effectLst>
            </a:rPr>
            <a:t>Amour vrai</a:t>
          </a:r>
          <a:endParaRPr lang="fr-FR" sz="3600" kern="1200" dirty="0">
            <a:solidFill>
              <a:srgbClr val="FFC000"/>
            </a:solidFill>
            <a:effectLst>
              <a:outerShdw blurRad="38100" dist="38100" dir="2700000" algn="tl">
                <a:srgbClr val="000000">
                  <a:alpha val="43137"/>
                </a:srgbClr>
              </a:outerShdw>
            </a:effectLst>
          </a:endParaRPr>
        </a:p>
      </dsp:txBody>
      <dsp:txXfrm>
        <a:off x="2748409" y="261765"/>
        <a:ext cx="1263914" cy="1263914"/>
      </dsp:txXfrm>
    </dsp:sp>
    <dsp:sp modelId="{FFCF4589-B5D2-4CBB-853F-D272516F45AB}">
      <dsp:nvSpPr>
        <dsp:cNvPr id="0" name=""/>
        <dsp:cNvSpPr/>
      </dsp:nvSpPr>
      <dsp:spPr>
        <a:xfrm>
          <a:off x="4453597" y="3125134"/>
          <a:ext cx="380036" cy="607730"/>
        </a:xfrm>
        <a:prstGeom prst="rightArrow">
          <a:avLst>
            <a:gd name="adj1" fmla="val 60000"/>
            <a:gd name="adj2" fmla="val 50000"/>
          </a:avLst>
        </a:prstGeom>
        <a:gradFill rotWithShape="0">
          <a:gsLst>
            <a:gs pos="0">
              <a:schemeClr val="accent3">
                <a:tint val="60000"/>
                <a:hueOff val="0"/>
                <a:satOff val="0"/>
                <a:lumOff val="0"/>
                <a:alphaOff val="0"/>
                <a:shade val="15000"/>
                <a:satMod val="180000"/>
              </a:schemeClr>
            </a:gs>
            <a:gs pos="50000">
              <a:schemeClr val="accent3">
                <a:tint val="60000"/>
                <a:hueOff val="0"/>
                <a:satOff val="0"/>
                <a:lumOff val="0"/>
                <a:alphaOff val="0"/>
                <a:shade val="45000"/>
                <a:satMod val="170000"/>
              </a:schemeClr>
            </a:gs>
            <a:gs pos="70000">
              <a:schemeClr val="accent3">
                <a:tint val="60000"/>
                <a:hueOff val="0"/>
                <a:satOff val="0"/>
                <a:lumOff val="0"/>
                <a:alphaOff val="0"/>
                <a:tint val="99000"/>
                <a:shade val="65000"/>
                <a:satMod val="155000"/>
              </a:schemeClr>
            </a:gs>
            <a:gs pos="100000">
              <a:schemeClr val="accent3">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fr-FR" sz="2900" kern="1200"/>
        </a:p>
      </dsp:txBody>
      <dsp:txXfrm>
        <a:off x="4453597" y="3246680"/>
        <a:ext cx="266025" cy="364638"/>
      </dsp:txXfrm>
    </dsp:sp>
    <dsp:sp modelId="{0B857392-8BDD-476C-A225-5A82F77CA9C6}">
      <dsp:nvSpPr>
        <dsp:cNvPr id="0" name=""/>
        <dsp:cNvSpPr/>
      </dsp:nvSpPr>
      <dsp:spPr>
        <a:xfrm>
          <a:off x="5012896" y="2535277"/>
          <a:ext cx="1787444" cy="1787444"/>
        </a:xfrm>
        <a:prstGeom prst="ellipse">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r-FR" sz="3600" kern="1200" dirty="0" smtClean="0"/>
            <a:t>Objet</a:t>
          </a:r>
          <a:endParaRPr lang="fr-FR" sz="3600" kern="1200" dirty="0"/>
        </a:p>
      </dsp:txBody>
      <dsp:txXfrm>
        <a:off x="5274661" y="2797042"/>
        <a:ext cx="1263914" cy="1263914"/>
      </dsp:txXfrm>
    </dsp:sp>
    <dsp:sp modelId="{9FE86B5A-FCCE-45A1-B6FF-C24663469A01}">
      <dsp:nvSpPr>
        <dsp:cNvPr id="0" name=""/>
        <dsp:cNvSpPr/>
      </dsp:nvSpPr>
      <dsp:spPr>
        <a:xfrm rot="5429495">
          <a:off x="3095188" y="4381555"/>
          <a:ext cx="592310" cy="607730"/>
        </a:xfrm>
        <a:prstGeom prst="rightArrow">
          <a:avLst>
            <a:gd name="adj1" fmla="val 60000"/>
            <a:gd name="adj2" fmla="val 50000"/>
          </a:avLst>
        </a:prstGeom>
        <a:gradFill rotWithShape="0">
          <a:gsLst>
            <a:gs pos="0">
              <a:schemeClr val="accent3">
                <a:tint val="60000"/>
                <a:hueOff val="0"/>
                <a:satOff val="0"/>
                <a:lumOff val="0"/>
                <a:alphaOff val="0"/>
                <a:shade val="15000"/>
                <a:satMod val="180000"/>
              </a:schemeClr>
            </a:gs>
            <a:gs pos="50000">
              <a:schemeClr val="accent3">
                <a:tint val="60000"/>
                <a:hueOff val="0"/>
                <a:satOff val="0"/>
                <a:lumOff val="0"/>
                <a:alphaOff val="0"/>
                <a:shade val="45000"/>
                <a:satMod val="170000"/>
              </a:schemeClr>
            </a:gs>
            <a:gs pos="70000">
              <a:schemeClr val="accent3">
                <a:tint val="60000"/>
                <a:hueOff val="0"/>
                <a:satOff val="0"/>
                <a:lumOff val="0"/>
                <a:alphaOff val="0"/>
                <a:tint val="99000"/>
                <a:shade val="65000"/>
                <a:satMod val="155000"/>
              </a:schemeClr>
            </a:gs>
            <a:gs pos="100000">
              <a:schemeClr val="accent3">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fr-FR" sz="2900" kern="1200"/>
        </a:p>
      </dsp:txBody>
      <dsp:txXfrm rot="10800000">
        <a:off x="3184797" y="4414258"/>
        <a:ext cx="414617" cy="364638"/>
      </dsp:txXfrm>
    </dsp:sp>
    <dsp:sp modelId="{0DAD39AB-7BEB-4946-AEE0-B22C2E1A658B}">
      <dsp:nvSpPr>
        <dsp:cNvPr id="0" name=""/>
        <dsp:cNvSpPr/>
      </dsp:nvSpPr>
      <dsp:spPr>
        <a:xfrm>
          <a:off x="2486649" y="5070555"/>
          <a:ext cx="1787444" cy="1787444"/>
        </a:xfrm>
        <a:prstGeom prst="ellipse">
          <a:avLst/>
        </a:prstGeom>
        <a:solidFill>
          <a:srgbClr val="00B05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r-FR" sz="3600" kern="1200" dirty="0" smtClean="0"/>
            <a:t>Union</a:t>
          </a:r>
        </a:p>
        <a:p>
          <a:pPr lvl="0" algn="ctr" defTabSz="1600200">
            <a:lnSpc>
              <a:spcPct val="90000"/>
            </a:lnSpc>
            <a:spcBef>
              <a:spcPct val="0"/>
            </a:spcBef>
            <a:spcAft>
              <a:spcPct val="35000"/>
            </a:spcAft>
          </a:pPr>
          <a:r>
            <a:rPr lang="fr-FR" sz="3600" kern="1200" dirty="0" smtClean="0"/>
            <a:t>(fruit)</a:t>
          </a:r>
          <a:endParaRPr lang="fr-FR" sz="3600" kern="1200" dirty="0"/>
        </a:p>
      </dsp:txBody>
      <dsp:txXfrm>
        <a:off x="2748414" y="5332320"/>
        <a:ext cx="1263914" cy="1263914"/>
      </dsp:txXfrm>
    </dsp:sp>
    <dsp:sp modelId="{4EF5F8E3-81E2-415F-9D7D-F030816CE298}">
      <dsp:nvSpPr>
        <dsp:cNvPr id="0" name=""/>
        <dsp:cNvSpPr/>
      </dsp:nvSpPr>
      <dsp:spPr>
        <a:xfrm rot="10800000">
          <a:off x="1970614" y="3125134"/>
          <a:ext cx="380036" cy="607730"/>
        </a:xfrm>
        <a:prstGeom prst="rightArrow">
          <a:avLst>
            <a:gd name="adj1" fmla="val 60000"/>
            <a:gd name="adj2" fmla="val 50000"/>
          </a:avLst>
        </a:prstGeom>
        <a:gradFill rotWithShape="0">
          <a:gsLst>
            <a:gs pos="0">
              <a:schemeClr val="accent3">
                <a:tint val="60000"/>
                <a:hueOff val="0"/>
                <a:satOff val="0"/>
                <a:lumOff val="0"/>
                <a:alphaOff val="0"/>
                <a:shade val="15000"/>
                <a:satMod val="180000"/>
              </a:schemeClr>
            </a:gs>
            <a:gs pos="50000">
              <a:schemeClr val="accent3">
                <a:tint val="60000"/>
                <a:hueOff val="0"/>
                <a:satOff val="0"/>
                <a:lumOff val="0"/>
                <a:alphaOff val="0"/>
                <a:shade val="45000"/>
                <a:satMod val="170000"/>
              </a:schemeClr>
            </a:gs>
            <a:gs pos="70000">
              <a:schemeClr val="accent3">
                <a:tint val="60000"/>
                <a:hueOff val="0"/>
                <a:satOff val="0"/>
                <a:lumOff val="0"/>
                <a:alphaOff val="0"/>
                <a:tint val="99000"/>
                <a:shade val="65000"/>
                <a:satMod val="155000"/>
              </a:schemeClr>
            </a:gs>
            <a:gs pos="100000">
              <a:schemeClr val="accent3">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fr-FR" sz="2900" kern="1200"/>
        </a:p>
      </dsp:txBody>
      <dsp:txXfrm rot="10800000">
        <a:off x="2084625" y="3246680"/>
        <a:ext cx="266025" cy="364638"/>
      </dsp:txXfrm>
    </dsp:sp>
    <dsp:sp modelId="{36E309BA-D0BA-4598-9CB2-9EBC7778434C}">
      <dsp:nvSpPr>
        <dsp:cNvPr id="0" name=""/>
        <dsp:cNvSpPr/>
      </dsp:nvSpPr>
      <dsp:spPr>
        <a:xfrm>
          <a:off x="3907" y="2535277"/>
          <a:ext cx="1787444" cy="1787444"/>
        </a:xfrm>
        <a:prstGeom prst="ellipse">
          <a:avLst/>
        </a:prstGeom>
        <a:solidFill>
          <a:srgbClr val="00B0F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r-FR" sz="3600" kern="1200" dirty="0" smtClean="0"/>
            <a:t>Sujet</a:t>
          </a:r>
          <a:endParaRPr lang="fr-FR" sz="3600" kern="1200" dirty="0"/>
        </a:p>
      </dsp:txBody>
      <dsp:txXfrm>
        <a:off x="265672" y="2797042"/>
        <a:ext cx="1263914" cy="12639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48299-9C1B-449D-B0A2-F9C5C2F32F2E}">
      <dsp:nvSpPr>
        <dsp:cNvPr id="0" name=""/>
        <dsp:cNvSpPr/>
      </dsp:nvSpPr>
      <dsp:spPr>
        <a:xfrm>
          <a:off x="2745" y="1838"/>
          <a:ext cx="2676672" cy="879292"/>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w="9525"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fr-FR" sz="2300" b="1" kern="1200" dirty="0" smtClean="0">
              <a:solidFill>
                <a:srgbClr val="002060"/>
              </a:solidFill>
            </a:rPr>
            <a:t>Vie utérine</a:t>
          </a:r>
        </a:p>
        <a:p>
          <a:pPr lvl="0" algn="ctr" defTabSz="1022350">
            <a:lnSpc>
              <a:spcPct val="90000"/>
            </a:lnSpc>
            <a:spcBef>
              <a:spcPct val="0"/>
            </a:spcBef>
            <a:spcAft>
              <a:spcPct val="35000"/>
            </a:spcAft>
          </a:pPr>
          <a:r>
            <a:rPr lang="fr-FR" sz="2300" b="1" kern="1200" dirty="0" smtClean="0">
              <a:solidFill>
                <a:srgbClr val="002060"/>
              </a:solidFill>
            </a:rPr>
            <a:t>9 mois</a:t>
          </a:r>
          <a:endParaRPr lang="fr-FR" sz="2300" b="1" kern="1200" dirty="0">
            <a:solidFill>
              <a:srgbClr val="002060"/>
            </a:solidFill>
          </a:endParaRPr>
        </a:p>
      </dsp:txBody>
      <dsp:txXfrm>
        <a:off x="2745" y="1838"/>
        <a:ext cx="2676672" cy="879292"/>
      </dsp:txXfrm>
    </dsp:sp>
    <dsp:sp modelId="{6F9A5E24-2AC3-4348-A86C-1AED501DDE25}">
      <dsp:nvSpPr>
        <dsp:cNvPr id="0" name=""/>
        <dsp:cNvSpPr/>
      </dsp:nvSpPr>
      <dsp:spPr>
        <a:xfrm>
          <a:off x="2745" y="881131"/>
          <a:ext cx="2676672" cy="2462264"/>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fr-FR" sz="2300" kern="1200" dirty="0" smtClean="0"/>
            <a:t>Échanges placentaires entre la mère et le fœtus</a:t>
          </a:r>
          <a:endParaRPr lang="fr-FR" sz="2300" kern="1200" dirty="0"/>
        </a:p>
        <a:p>
          <a:pPr marL="228600" lvl="1" indent="-228600" algn="l" defTabSz="1022350">
            <a:lnSpc>
              <a:spcPct val="90000"/>
            </a:lnSpc>
            <a:spcBef>
              <a:spcPct val="0"/>
            </a:spcBef>
            <a:spcAft>
              <a:spcPct val="15000"/>
            </a:spcAft>
            <a:buChar char="••"/>
          </a:pPr>
          <a:r>
            <a:rPr lang="fr-FR" sz="2300" kern="1200" dirty="0" smtClean="0"/>
            <a:t>infra-langage</a:t>
          </a:r>
          <a:endParaRPr lang="fr-FR" sz="2300" kern="1200" dirty="0"/>
        </a:p>
        <a:p>
          <a:pPr marL="228600" lvl="1" indent="-228600" algn="l" defTabSz="1022350">
            <a:lnSpc>
              <a:spcPct val="90000"/>
            </a:lnSpc>
            <a:spcBef>
              <a:spcPct val="0"/>
            </a:spcBef>
            <a:spcAft>
              <a:spcPct val="15000"/>
            </a:spcAft>
            <a:buChar char="••"/>
          </a:pPr>
          <a:r>
            <a:rPr lang="fr-FR" sz="2300" kern="1200" dirty="0" smtClean="0"/>
            <a:t>Avant l’espace-temps</a:t>
          </a:r>
          <a:endParaRPr lang="fr-FR" sz="2300" kern="1200" dirty="0"/>
        </a:p>
      </dsp:txBody>
      <dsp:txXfrm>
        <a:off x="2745" y="881131"/>
        <a:ext cx="2676672" cy="2462264"/>
      </dsp:txXfrm>
    </dsp:sp>
    <dsp:sp modelId="{132D4880-B4AC-41E3-9E77-DB5585D9DCC6}">
      <dsp:nvSpPr>
        <dsp:cNvPr id="0" name=""/>
        <dsp:cNvSpPr/>
      </dsp:nvSpPr>
      <dsp:spPr>
        <a:xfrm>
          <a:off x="3054151" y="1838"/>
          <a:ext cx="2676672" cy="879292"/>
        </a:xfrm>
        <a:prstGeom prst="rect">
          <a:avLst/>
        </a:prstGeom>
        <a:gradFill rotWithShape="0">
          <a:gsLst>
            <a:gs pos="0">
              <a:schemeClr val="accent2">
                <a:hueOff val="5259187"/>
                <a:satOff val="-30948"/>
                <a:lumOff val="1178"/>
                <a:alphaOff val="0"/>
                <a:shade val="15000"/>
                <a:satMod val="180000"/>
              </a:schemeClr>
            </a:gs>
            <a:gs pos="50000">
              <a:schemeClr val="accent2">
                <a:hueOff val="5259187"/>
                <a:satOff val="-30948"/>
                <a:lumOff val="1178"/>
                <a:alphaOff val="0"/>
                <a:shade val="45000"/>
                <a:satMod val="170000"/>
              </a:schemeClr>
            </a:gs>
            <a:gs pos="70000">
              <a:schemeClr val="accent2">
                <a:hueOff val="5259187"/>
                <a:satOff val="-30948"/>
                <a:lumOff val="1178"/>
                <a:alphaOff val="0"/>
                <a:tint val="99000"/>
                <a:shade val="65000"/>
                <a:satMod val="155000"/>
              </a:schemeClr>
            </a:gs>
            <a:gs pos="100000">
              <a:schemeClr val="accent2">
                <a:hueOff val="5259187"/>
                <a:satOff val="-30948"/>
                <a:lumOff val="1178"/>
                <a:alphaOff val="0"/>
                <a:tint val="95500"/>
                <a:shade val="100000"/>
                <a:satMod val="155000"/>
              </a:schemeClr>
            </a:gs>
          </a:gsLst>
          <a:lin ang="16200000" scaled="0"/>
        </a:gradFill>
        <a:ln w="9525" cap="flat" cmpd="sng" algn="ctr">
          <a:solidFill>
            <a:schemeClr val="accent2">
              <a:hueOff val="5259187"/>
              <a:satOff val="-30948"/>
              <a:lumOff val="1178"/>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fr-FR" sz="2300" b="1" kern="1200" dirty="0" smtClean="0"/>
            <a:t>Vie terrestre</a:t>
          </a:r>
        </a:p>
        <a:p>
          <a:pPr lvl="0" algn="ctr" defTabSz="1022350">
            <a:lnSpc>
              <a:spcPct val="90000"/>
            </a:lnSpc>
            <a:spcBef>
              <a:spcPct val="0"/>
            </a:spcBef>
            <a:spcAft>
              <a:spcPct val="35000"/>
            </a:spcAft>
          </a:pPr>
          <a:r>
            <a:rPr lang="fr-FR" sz="2300" b="1" kern="1200" dirty="0" smtClean="0"/>
            <a:t>(90 ans)</a:t>
          </a:r>
          <a:endParaRPr lang="fr-FR" sz="2300" b="1" kern="1200" dirty="0"/>
        </a:p>
      </dsp:txBody>
      <dsp:txXfrm>
        <a:off x="3054151" y="1838"/>
        <a:ext cx="2676672" cy="879292"/>
      </dsp:txXfrm>
    </dsp:sp>
    <dsp:sp modelId="{5DF4852C-3174-44CD-8A24-A6AE83BB20A2}">
      <dsp:nvSpPr>
        <dsp:cNvPr id="0" name=""/>
        <dsp:cNvSpPr/>
      </dsp:nvSpPr>
      <dsp:spPr>
        <a:xfrm>
          <a:off x="3054151" y="881131"/>
          <a:ext cx="2676672" cy="2462264"/>
        </a:xfrm>
        <a:prstGeom prst="rect">
          <a:avLst/>
        </a:prstGeom>
        <a:solidFill>
          <a:schemeClr val="accent2">
            <a:tint val="40000"/>
            <a:alpha val="90000"/>
            <a:hueOff val="5708453"/>
            <a:satOff val="-29851"/>
            <a:lumOff val="-1799"/>
            <a:alphaOff val="0"/>
          </a:schemeClr>
        </a:solidFill>
        <a:ln w="9525" cap="flat" cmpd="sng" algn="ctr">
          <a:solidFill>
            <a:schemeClr val="accent2">
              <a:tint val="40000"/>
              <a:alpha val="90000"/>
              <a:hueOff val="5708453"/>
              <a:satOff val="-29851"/>
              <a:lumOff val="-1799"/>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fr-FR" sz="2300" kern="1200" dirty="0" smtClean="0"/>
            <a:t>Échanges affectifs et socio-culturels  (cercles élargis)</a:t>
          </a:r>
          <a:endParaRPr lang="fr-FR" sz="2300" kern="1200" dirty="0"/>
        </a:p>
        <a:p>
          <a:pPr marL="228600" lvl="1" indent="-228600" algn="l" defTabSz="1022350">
            <a:lnSpc>
              <a:spcPct val="90000"/>
            </a:lnSpc>
            <a:spcBef>
              <a:spcPct val="0"/>
            </a:spcBef>
            <a:spcAft>
              <a:spcPct val="15000"/>
            </a:spcAft>
            <a:buChar char="••"/>
          </a:pPr>
          <a:r>
            <a:rPr lang="fr-FR" sz="2300" kern="1200" dirty="0" smtClean="0"/>
            <a:t>Langages</a:t>
          </a:r>
          <a:endParaRPr lang="fr-FR" sz="2300" kern="1200" dirty="0"/>
        </a:p>
        <a:p>
          <a:pPr marL="228600" lvl="1" indent="-228600" algn="l" defTabSz="1022350">
            <a:lnSpc>
              <a:spcPct val="90000"/>
            </a:lnSpc>
            <a:spcBef>
              <a:spcPct val="0"/>
            </a:spcBef>
            <a:spcAft>
              <a:spcPct val="15000"/>
            </a:spcAft>
            <a:buChar char="••"/>
          </a:pPr>
          <a:r>
            <a:rPr lang="fr-FR" sz="2300" kern="1200" dirty="0" smtClean="0"/>
            <a:t>Dans l’espace-temps de la vie terrestre </a:t>
          </a:r>
          <a:endParaRPr lang="fr-FR" sz="2300" kern="1200" dirty="0"/>
        </a:p>
      </dsp:txBody>
      <dsp:txXfrm>
        <a:off x="3054151" y="881131"/>
        <a:ext cx="2676672" cy="2462264"/>
      </dsp:txXfrm>
    </dsp:sp>
    <dsp:sp modelId="{79BF7331-2C9F-4601-8C14-5A0CDB103324}">
      <dsp:nvSpPr>
        <dsp:cNvPr id="0" name=""/>
        <dsp:cNvSpPr/>
      </dsp:nvSpPr>
      <dsp:spPr>
        <a:xfrm>
          <a:off x="6105557" y="1838"/>
          <a:ext cx="2676672" cy="879292"/>
        </a:xfrm>
        <a:prstGeom prst="rect">
          <a:avLst/>
        </a:prstGeom>
        <a:gradFill rotWithShape="0">
          <a:gsLst>
            <a:gs pos="0">
              <a:schemeClr val="accent2">
                <a:hueOff val="10518374"/>
                <a:satOff val="-61895"/>
                <a:lumOff val="2355"/>
                <a:alphaOff val="0"/>
                <a:shade val="15000"/>
                <a:satMod val="180000"/>
              </a:schemeClr>
            </a:gs>
            <a:gs pos="50000">
              <a:schemeClr val="accent2">
                <a:hueOff val="10518374"/>
                <a:satOff val="-61895"/>
                <a:lumOff val="2355"/>
                <a:alphaOff val="0"/>
                <a:shade val="45000"/>
                <a:satMod val="170000"/>
              </a:schemeClr>
            </a:gs>
            <a:gs pos="70000">
              <a:schemeClr val="accent2">
                <a:hueOff val="10518374"/>
                <a:satOff val="-61895"/>
                <a:lumOff val="2355"/>
                <a:alphaOff val="0"/>
                <a:tint val="99000"/>
                <a:shade val="65000"/>
                <a:satMod val="155000"/>
              </a:schemeClr>
            </a:gs>
            <a:gs pos="100000">
              <a:schemeClr val="accent2">
                <a:hueOff val="10518374"/>
                <a:satOff val="-61895"/>
                <a:lumOff val="2355"/>
                <a:alphaOff val="0"/>
                <a:tint val="95500"/>
                <a:shade val="100000"/>
                <a:satMod val="155000"/>
              </a:schemeClr>
            </a:gs>
          </a:gsLst>
          <a:lin ang="16200000" scaled="0"/>
        </a:gradFill>
        <a:ln w="9525" cap="flat" cmpd="sng" algn="ctr">
          <a:solidFill>
            <a:schemeClr val="accent2">
              <a:hueOff val="10518374"/>
              <a:satOff val="-61895"/>
              <a:lumOff val="2355"/>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fr-FR" sz="2400" b="1" kern="1200" dirty="0" smtClean="0"/>
            <a:t>Vie éternelle</a:t>
          </a:r>
          <a:endParaRPr lang="fr-FR" sz="2400" b="1" kern="1200" dirty="0"/>
        </a:p>
      </dsp:txBody>
      <dsp:txXfrm>
        <a:off x="6105557" y="1838"/>
        <a:ext cx="2676672" cy="879292"/>
      </dsp:txXfrm>
    </dsp:sp>
    <dsp:sp modelId="{0B6159B0-2A98-49C9-B466-D5E0182003D2}">
      <dsp:nvSpPr>
        <dsp:cNvPr id="0" name=""/>
        <dsp:cNvSpPr/>
      </dsp:nvSpPr>
      <dsp:spPr>
        <a:xfrm>
          <a:off x="6105557" y="881131"/>
          <a:ext cx="2676672" cy="2462264"/>
        </a:xfrm>
        <a:prstGeom prst="rect">
          <a:avLst/>
        </a:prstGeom>
        <a:solidFill>
          <a:schemeClr val="accent2">
            <a:tint val="40000"/>
            <a:alpha val="90000"/>
            <a:hueOff val="11416906"/>
            <a:satOff val="-59703"/>
            <a:lumOff val="-3598"/>
            <a:alphaOff val="0"/>
          </a:schemeClr>
        </a:solidFill>
        <a:ln w="9525" cap="flat" cmpd="sng" algn="ctr">
          <a:solidFill>
            <a:schemeClr val="accent2">
              <a:tint val="40000"/>
              <a:alpha val="90000"/>
              <a:hueOff val="11416906"/>
              <a:satOff val="-59703"/>
              <a:lumOff val="-3598"/>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fr-FR" sz="2300" kern="1200" dirty="0" smtClean="0"/>
            <a:t>Échanges spirituels</a:t>
          </a:r>
          <a:endParaRPr lang="fr-FR" sz="2300" kern="1200" dirty="0"/>
        </a:p>
        <a:p>
          <a:pPr marL="228600" lvl="1" indent="-228600" algn="l" defTabSz="1022350">
            <a:lnSpc>
              <a:spcPct val="90000"/>
            </a:lnSpc>
            <a:spcBef>
              <a:spcPct val="0"/>
            </a:spcBef>
            <a:spcAft>
              <a:spcPct val="15000"/>
            </a:spcAft>
            <a:buChar char="••"/>
          </a:pPr>
          <a:r>
            <a:rPr lang="fr-FR" sz="2300" kern="1200" dirty="0" smtClean="0"/>
            <a:t>Supra-langage</a:t>
          </a:r>
          <a:endParaRPr lang="fr-FR" sz="2300" kern="1200" dirty="0"/>
        </a:p>
        <a:p>
          <a:pPr marL="228600" lvl="1" indent="-228600" algn="l" defTabSz="1022350">
            <a:lnSpc>
              <a:spcPct val="90000"/>
            </a:lnSpc>
            <a:spcBef>
              <a:spcPct val="0"/>
            </a:spcBef>
            <a:spcAft>
              <a:spcPct val="15000"/>
            </a:spcAft>
            <a:buChar char="••"/>
          </a:pPr>
          <a:r>
            <a:rPr lang="fr-FR" sz="2300" kern="1200" dirty="0" smtClean="0"/>
            <a:t>Au-delà de l’espace et du temps. </a:t>
          </a:r>
          <a:endParaRPr lang="fr-FR" sz="2300" kern="1200" dirty="0"/>
        </a:p>
      </dsp:txBody>
      <dsp:txXfrm>
        <a:off x="6105557" y="881131"/>
        <a:ext cx="2676672" cy="24622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4B9F4C-E227-4C9D-A7D5-25782F080754}" type="datetimeFigureOut">
              <a:rPr lang="fr-FR" smtClean="0"/>
              <a:t>28/07/2014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4F808D-EAA4-491B-AE2D-ADA1C384C127}" type="slidenum">
              <a:rPr lang="fr-FR" smtClean="0"/>
              <a:t>‹N°›</a:t>
            </a:fld>
            <a:endParaRPr lang="fr-FR"/>
          </a:p>
        </p:txBody>
      </p:sp>
    </p:spTree>
    <p:extLst>
      <p:ext uri="{BB962C8B-B14F-4D97-AF65-F5344CB8AC3E}">
        <p14:creationId xmlns:p14="http://schemas.microsoft.com/office/powerpoint/2010/main" val="1896795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FR" dirty="0" smtClean="0">
                <a:latin typeface="Arial Narrow" pitchFamily="34" charset="0"/>
              </a:rPr>
              <a:t>Par extension : </a:t>
            </a:r>
          </a:p>
          <a:p>
            <a:r>
              <a:rPr lang="fr-FR" b="1" dirty="0" smtClean="0">
                <a:effectLst>
                  <a:outerShdw blurRad="38100" dist="38100" dir="2700000" algn="tl">
                    <a:srgbClr val="000000">
                      <a:alpha val="43137"/>
                    </a:srgbClr>
                  </a:outerShdw>
                </a:effectLst>
                <a:latin typeface="Arial Narrow" pitchFamily="34" charset="0"/>
              </a:rPr>
              <a:t>Transmission</a:t>
            </a:r>
            <a:r>
              <a:rPr lang="fr-FR" dirty="0" smtClean="0">
                <a:latin typeface="Arial Narrow" pitchFamily="34" charset="0"/>
              </a:rPr>
              <a:t> : fait de </a:t>
            </a:r>
            <a:r>
              <a:rPr lang="fr-FR" b="1" dirty="0" smtClean="0">
                <a:effectLst>
                  <a:outerShdw blurRad="38100" dist="38100" dir="2700000" algn="tl">
                    <a:srgbClr val="000000">
                      <a:alpha val="43137"/>
                    </a:srgbClr>
                  </a:outerShdw>
                </a:effectLst>
                <a:latin typeface="Arial Narrow" pitchFamily="34" charset="0"/>
              </a:rPr>
              <a:t>passer</a:t>
            </a:r>
            <a:r>
              <a:rPr lang="fr-FR" dirty="0" smtClean="0">
                <a:latin typeface="Arial Narrow" pitchFamily="34" charset="0"/>
              </a:rPr>
              <a:t> d’un milieu à un autre, </a:t>
            </a:r>
          </a:p>
          <a:p>
            <a:r>
              <a:rPr lang="fr-FR" b="1" dirty="0" smtClean="0">
                <a:effectLst>
                  <a:outerShdw blurRad="38100" dist="38100" dir="2700000" algn="tl">
                    <a:srgbClr val="000000">
                      <a:alpha val="43137"/>
                    </a:srgbClr>
                  </a:outerShdw>
                </a:effectLst>
                <a:latin typeface="Arial Narrow" pitchFamily="34" charset="0"/>
              </a:rPr>
              <a:t>Permutation</a:t>
            </a:r>
            <a:r>
              <a:rPr lang="fr-FR" dirty="0" smtClean="0">
                <a:latin typeface="Arial Narrow" pitchFamily="34" charset="0"/>
              </a:rPr>
              <a:t> de positions : l’un vient à la place de l’autre, et vice-versa. </a:t>
            </a:r>
          </a:p>
          <a:p>
            <a:r>
              <a:rPr lang="fr-FR" dirty="0" smtClean="0">
                <a:latin typeface="Arial Narrow" pitchFamily="34" charset="0"/>
              </a:rPr>
              <a:t>Les diapos suivantes montrent les cas de figure et les synonymes qui correspondent alors à la notion d’échange</a:t>
            </a:r>
            <a:endParaRPr lang="fr-FR" dirty="0">
              <a:latin typeface="Arial Narrow" pitchFamily="34" charset="0"/>
            </a:endParaRPr>
          </a:p>
        </p:txBody>
      </p:sp>
      <p:sp>
        <p:nvSpPr>
          <p:cNvPr id="4" name="Espace réservé du numéro de diapositive 3"/>
          <p:cNvSpPr>
            <a:spLocks noGrp="1"/>
          </p:cNvSpPr>
          <p:nvPr>
            <p:ph type="sldNum" sz="quarter" idx="10"/>
          </p:nvPr>
        </p:nvSpPr>
        <p:spPr/>
        <p:txBody>
          <a:bodyPr/>
          <a:lstStyle/>
          <a:p>
            <a:fld id="{9E4F808D-EAA4-491B-AE2D-ADA1C384C127}" type="slidenum">
              <a:rPr lang="fr-FR" smtClean="0"/>
              <a:t>4</a:t>
            </a:fld>
            <a:endParaRPr lang="fr-FR"/>
          </a:p>
        </p:txBody>
      </p:sp>
    </p:spTree>
    <p:extLst>
      <p:ext uri="{BB962C8B-B14F-4D97-AF65-F5344CB8AC3E}">
        <p14:creationId xmlns:p14="http://schemas.microsoft.com/office/powerpoint/2010/main" val="35294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C4380867-4941-4112-AF51-8E732B680988}" type="datetimeFigureOut">
              <a:rPr lang="fr-FR" smtClean="0"/>
              <a:t>28/07/2014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B82549-5580-4554-8023-EDC14D12A2AB}" type="slidenum">
              <a:rPr lang="fr-FR" smtClean="0"/>
              <a:t>‹N°›</a:t>
            </a:fld>
            <a:endParaRPr lang="fr-F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fr-FR" smtClean="0"/>
              <a:t>Modifiez le style du titre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4380867-4941-4112-AF51-8E732B680988}" type="datetimeFigureOut">
              <a:rPr lang="fr-FR" smtClean="0"/>
              <a:t>28/07/2014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4380867-4941-4112-AF51-8E732B680988}" type="datetimeFigureOut">
              <a:rPr lang="fr-FR" smtClean="0"/>
              <a:t>28/07/2014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re seul : accentua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fr-FR"/>
              <a:pPr/>
              <a:t>28/07/2014</a:t>
            </a:fld>
            <a:endParaRPr kumimoji="0" lang="fr-FR"/>
          </a:p>
        </p:txBody>
      </p:sp>
      <p:sp>
        <p:nvSpPr>
          <p:cNvPr id="3" name="Footer Placeholder 2"/>
          <p:cNvSpPr>
            <a:spLocks noGrp="1"/>
          </p:cNvSpPr>
          <p:nvPr>
            <p:ph type="ftr" sz="quarter" idx="11"/>
          </p:nvPr>
        </p:nvSpPr>
        <p:spPr/>
        <p:txBody>
          <a:bodyPr/>
          <a:lstStyle/>
          <a:p>
            <a:endParaRPr kumimoji="0" lang="fr-FR"/>
          </a:p>
        </p:txBody>
      </p:sp>
      <p:sp>
        <p:nvSpPr>
          <p:cNvPr id="4" name="Slide Number Placeholder 3"/>
          <p:cNvSpPr>
            <a:spLocks noGrp="1"/>
          </p:cNvSpPr>
          <p:nvPr>
            <p:ph type="sldNum" sz="quarter" idx="12"/>
          </p:nvPr>
        </p:nvSpPr>
        <p:spPr/>
        <p:txBody>
          <a:bodyPr/>
          <a:lstStyle/>
          <a:p>
            <a:fld id="{240D5ECE-8B49-45CD-BE81-EF81920D1969}" type="slidenum">
              <a:rPr/>
              <a:pPr/>
              <a:t>‹N°›</a:t>
            </a:fld>
            <a:endParaRPr kumimoji="0" lang="fr-FR"/>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fr-FR"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fr-FR"/>
              <a:t>Modifiez le style du titre</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fr-FR" sz="2800" kern="1200">
                <a:solidFill>
                  <a:srgbClr val="2E507A">
                    <a:alpha val="81000"/>
                  </a:srgbClr>
                </a:solidFill>
                <a:latin typeface="+mn-lt"/>
                <a:ea typeface="+mn-ea"/>
                <a:cs typeface="+mn-cs"/>
              </a:defRPr>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eaLnBrk="1" latinLnBrk="0" hangingPunct="1"/>
            <a:r>
              <a:rPr lang="fr-FR" smtClean="0"/>
              <a:t>Modifiez les styles du texte du masque</a:t>
            </a:r>
          </a:p>
        </p:txBody>
      </p:sp>
    </p:spTree>
    <p:extLst>
      <p:ext uri="{BB962C8B-B14F-4D97-AF65-F5344CB8AC3E}">
        <p14:creationId xmlns:p14="http://schemas.microsoft.com/office/powerpoint/2010/main" val="25558108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4380867-4941-4112-AF51-8E732B680988}" type="datetimeFigureOut">
              <a:rPr lang="fr-FR" smtClean="0"/>
              <a:t>28/07/2014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95" name="Title 94"/>
          <p:cNvSpPr>
            <a:spLocks noGrp="1"/>
          </p:cNvSpPr>
          <p:nvPr>
            <p:ph type="title"/>
          </p:nvPr>
        </p:nvSpPr>
        <p:spPr>
          <a:xfrm>
            <a:off x="457200" y="4463568"/>
            <a:ext cx="8305800" cy="1143000"/>
          </a:xfrm>
        </p:spPr>
        <p:txBody>
          <a:bodyPr/>
          <a:lstStyle/>
          <a:p>
            <a:r>
              <a:rPr lang="fr-FR" smtClean="0"/>
              <a:t>Modifiez le style du titre</a:t>
            </a:r>
            <a:endParaRPr lang="en-US"/>
          </a:p>
        </p:txBody>
      </p:sp>
      <p:sp>
        <p:nvSpPr>
          <p:cNvPr id="2" name="Date Placeholder 1"/>
          <p:cNvSpPr>
            <a:spLocks noGrp="1"/>
          </p:cNvSpPr>
          <p:nvPr>
            <p:ph type="dt" sz="half" idx="10"/>
          </p:nvPr>
        </p:nvSpPr>
        <p:spPr/>
        <p:txBody>
          <a:bodyPr/>
          <a:lstStyle/>
          <a:p>
            <a:fld id="{C4380867-4941-4112-AF51-8E732B680988}" type="datetimeFigureOut">
              <a:rPr lang="fr-FR" smtClean="0"/>
              <a:t>28/07/2014</a:t>
            </a:fld>
            <a:endParaRPr lang="fr-FR"/>
          </a:p>
        </p:txBody>
      </p:sp>
      <p:sp>
        <p:nvSpPr>
          <p:cNvPr id="91" name="Footer Placeholder 90"/>
          <p:cNvSpPr>
            <a:spLocks noGrp="1"/>
          </p:cNvSpPr>
          <p:nvPr>
            <p:ph type="ftr" sz="quarter" idx="11"/>
          </p:nvPr>
        </p:nvSpPr>
        <p:spPr/>
        <p:txBody>
          <a:bodyPr/>
          <a:lstStyle/>
          <a:p>
            <a:endParaRPr lang="fr-FR"/>
          </a:p>
        </p:txBody>
      </p:sp>
      <p:sp>
        <p:nvSpPr>
          <p:cNvPr id="92" name="Slide Number Placeholder 91"/>
          <p:cNvSpPr>
            <a:spLocks noGrp="1"/>
          </p:cNvSpPr>
          <p:nvPr>
            <p:ph type="sldNum" sz="quarter" idx="12"/>
          </p:nvPr>
        </p:nvSpPr>
        <p:spPr/>
        <p:txBody>
          <a:bodyPr/>
          <a:lstStyle/>
          <a:p>
            <a:fld id="{C1B82549-5580-4554-8023-EDC14D12A2AB}"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C4380867-4941-4112-AF51-8E732B680988}" type="datetimeFigureOut">
              <a:rPr lang="fr-FR" smtClean="0"/>
              <a:t>28/07/2014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C4380867-4941-4112-AF51-8E732B680988}" type="datetimeFigureOut">
              <a:rPr lang="fr-FR" smtClean="0"/>
              <a:t>28/07/2014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C4380867-4941-4112-AF51-8E732B680988}" type="datetimeFigureOut">
              <a:rPr lang="fr-FR" smtClean="0"/>
              <a:t>28/07/2014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380867-4941-4112-AF51-8E732B680988}" type="datetimeFigureOut">
              <a:rPr lang="fr-FR" smtClean="0"/>
              <a:t>28/07/2014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C4380867-4941-4112-AF51-8E732B680988}" type="datetimeFigureOut">
              <a:rPr lang="fr-FR" smtClean="0"/>
              <a:t>28/07/2014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1B82549-5580-4554-8023-EDC14D12A2AB}" type="slidenum">
              <a:rPr lang="fr-FR" smtClean="0"/>
              <a:t>‹N°›</a:t>
            </a:fld>
            <a:endParaRPr lang="fr-F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fr-FR" smtClean="0"/>
              <a:t>Modifiez le style du titre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5" name="Date Placeholder 4"/>
          <p:cNvSpPr>
            <a:spLocks noGrp="1"/>
          </p:cNvSpPr>
          <p:nvPr>
            <p:ph type="dt" sz="half" idx="10"/>
          </p:nvPr>
        </p:nvSpPr>
        <p:spPr/>
        <p:txBody>
          <a:bodyPr/>
          <a:lstStyle/>
          <a:p>
            <a:fld id="{C4380867-4941-4112-AF51-8E732B680988}" type="datetimeFigureOut">
              <a:rPr lang="fr-FR" smtClean="0"/>
              <a:t>28/07/2014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1B82549-5580-4554-8023-EDC14D12A2AB}" type="slidenum">
              <a:rPr lang="fr-FR" smtClean="0"/>
              <a:t>‹N°›</a:t>
            </a:fld>
            <a:endParaRPr lang="fr-F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fr-FR" smtClean="0"/>
              <a:t>Modifiez le style du titre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C4380867-4941-4112-AF51-8E732B680988}" type="datetimeFigureOut">
              <a:rPr lang="fr-FR" smtClean="0"/>
              <a:t>28/07/2014</a:t>
            </a:fld>
            <a:endParaRPr lang="fr-F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fr-F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C1B82549-5580-4554-8023-EDC14D12A2AB}"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8.jpe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attendre-bebe.com/lorgane-nourricier/" TargetMode="External"/><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1.jpeg"/><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image" Target="../media/image6.jpeg"/><Relationship Id="rId12"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9.jpeg"/><Relationship Id="rId5" Type="http://schemas.openxmlformats.org/officeDocument/2006/relationships/diagramColors" Target="../diagrams/colors1.xml"/><Relationship Id="rId10" Type="http://schemas.openxmlformats.org/officeDocument/2006/relationships/image" Target="../media/image8.jpeg"/><Relationship Id="rId4" Type="http://schemas.openxmlformats.org/officeDocument/2006/relationships/diagramQuickStyle" Target="../diagrams/quickStyle1.xml"/><Relationship Id="rId9" Type="http://schemas.openxmlformats.org/officeDocument/2006/relationships/hyperlink" Target="http://jtgeek.com/wp-content/uploads/tenir-baguettes-chinoises-650.jpg" TargetMode="Externa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3" Type="http://schemas.openxmlformats.org/officeDocument/2006/relationships/hyperlink" Target="http://www.pelerin.com/L-actualite-autrement/Le-mariage-de-A-a-Z/Secrets-pour-faire-durer-son-couple/Le-cabinet-de-conseil-conjugal-Raphael-aide-les-couples-a-surmonter-les-crises" TargetMode="Externa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p:cNvSpPr>
            <a:spLocks noGrp="1"/>
          </p:cNvSpPr>
          <p:nvPr>
            <p:ph type="body" idx="1"/>
          </p:nvPr>
        </p:nvSpPr>
        <p:spPr>
          <a:xfrm>
            <a:off x="467544" y="6065913"/>
            <a:ext cx="8305800" cy="792087"/>
          </a:xfrm>
        </p:spPr>
        <p:txBody>
          <a:bodyPr>
            <a:noAutofit/>
          </a:bodyPr>
          <a:lstStyle/>
          <a:p>
            <a:pPr algn="ctr"/>
            <a:r>
              <a:rPr lang="fr-FR" sz="5400" b="1" dirty="0" smtClean="0">
                <a:solidFill>
                  <a:srgbClr val="FF0000"/>
                </a:solidFill>
              </a:rPr>
              <a:t>Les semaines de l’Echange</a:t>
            </a:r>
            <a:endParaRPr lang="fr-FR" sz="5400" b="1" dirty="0">
              <a:solidFill>
                <a:srgbClr val="FF0000"/>
              </a:solidFill>
            </a:endParaRPr>
          </a:p>
        </p:txBody>
      </p:sp>
      <p:sp>
        <p:nvSpPr>
          <p:cNvPr id="4" name="Titre 3"/>
          <p:cNvSpPr>
            <a:spLocks noGrp="1"/>
          </p:cNvSpPr>
          <p:nvPr>
            <p:ph type="title"/>
          </p:nvPr>
        </p:nvSpPr>
        <p:spPr>
          <a:xfrm>
            <a:off x="467544" y="4437112"/>
            <a:ext cx="8305800" cy="1575048"/>
          </a:xfrm>
        </p:spPr>
        <p:txBody>
          <a:bodyPr>
            <a:noAutofit/>
          </a:bodyPr>
          <a:lstStyle/>
          <a:p>
            <a:pPr algn="ctr"/>
            <a:r>
              <a:rPr lang="fr-FR" sz="6600" b="1" dirty="0" smtClean="0">
                <a:solidFill>
                  <a:srgbClr val="002060"/>
                </a:solidFill>
                <a:latin typeface="Bodoni MT Condensed" pitchFamily="18" charset="0"/>
              </a:rPr>
              <a:t>Parole Donnée N° 193</a:t>
            </a:r>
            <a:br>
              <a:rPr lang="fr-FR" sz="6600" b="1" dirty="0" smtClean="0">
                <a:solidFill>
                  <a:srgbClr val="002060"/>
                </a:solidFill>
                <a:latin typeface="Bodoni MT Condensed" pitchFamily="18" charset="0"/>
              </a:rPr>
            </a:br>
            <a:r>
              <a:rPr lang="fr-FR" b="1" dirty="0" smtClean="0">
                <a:solidFill>
                  <a:srgbClr val="002060"/>
                </a:solidFill>
                <a:latin typeface="Bodoni MT Condensed" pitchFamily="18" charset="0"/>
              </a:rPr>
              <a:t>Mercredi </a:t>
            </a:r>
            <a:r>
              <a:rPr lang="fr-FR" dirty="0" smtClean="0">
                <a:solidFill>
                  <a:srgbClr val="002060"/>
                </a:solidFill>
                <a:latin typeface="Bodoni MT Condensed" pitchFamily="18" charset="0"/>
              </a:rPr>
              <a:t>4 juin </a:t>
            </a:r>
            <a:r>
              <a:rPr lang="fr-FR" b="1" dirty="0" smtClean="0">
                <a:solidFill>
                  <a:srgbClr val="002060"/>
                </a:solidFill>
                <a:latin typeface="Bodoni MT Condensed" pitchFamily="18" charset="0"/>
              </a:rPr>
              <a:t>2014</a:t>
            </a:r>
            <a:endParaRPr lang="fr-FR" b="1" dirty="0">
              <a:solidFill>
                <a:srgbClr val="002060"/>
              </a:solidFill>
              <a:latin typeface="Bodoni MT Condensed" pitchFamily="18" charset="0"/>
            </a:endParaRPr>
          </a:p>
        </p:txBody>
      </p:sp>
      <p:pic>
        <p:nvPicPr>
          <p:cNvPr id="2050" name="Picture 2" descr="http://1.bp.blogspot.com/_PAlXQE9B5Wc/S_4-j8151oI/AAAAAAAACCU/Lf6Zs-zkZAc/s640/fedex+transport+publicit%C3%A9+print+01.jpg"/>
          <p:cNvPicPr>
            <a:picLocks noChangeAspect="1" noChangeArrowheads="1"/>
          </p:cNvPicPr>
          <p:nvPr/>
        </p:nvPicPr>
        <p:blipFill rotWithShape="1">
          <a:blip r:embed="rId2">
            <a:extLst>
              <a:ext uri="{28A0092B-C50C-407E-A947-70E740481C1C}">
                <a14:useLocalDpi xmlns:a14="http://schemas.microsoft.com/office/drawing/2010/main" val="0"/>
              </a:ext>
            </a:extLst>
          </a:blip>
          <a:srcRect r="9799" b="8946"/>
          <a:stretch/>
        </p:blipFill>
        <p:spPr bwMode="auto">
          <a:xfrm>
            <a:off x="1152979" y="-1"/>
            <a:ext cx="6912769" cy="41868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rot="20409347">
            <a:off x="4144946" y="1974038"/>
            <a:ext cx="453300" cy="547401"/>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8" name="Rectangle 7"/>
          <p:cNvSpPr/>
          <p:nvPr/>
        </p:nvSpPr>
        <p:spPr>
          <a:xfrm>
            <a:off x="1152978" y="1955350"/>
            <a:ext cx="7991021" cy="646331"/>
          </a:xfrm>
          <a:prstGeom prst="rect">
            <a:avLst/>
          </a:prstGeom>
        </p:spPr>
        <p:txBody>
          <a:bodyPr wrap="square">
            <a:spAutoFit/>
          </a:bodyPr>
          <a:lstStyle/>
          <a:p>
            <a:r>
              <a:rPr lang="fr-FR" sz="3600" dirty="0" smtClean="0">
                <a:solidFill>
                  <a:srgbClr val="FF0000"/>
                </a:solidFill>
                <a:latin typeface="Arial Black" pitchFamily="34" charset="0"/>
              </a:rPr>
              <a:t>L’échange,      c’est la vie </a:t>
            </a:r>
            <a:endParaRPr lang="fr-FR" sz="3600" dirty="0">
              <a:solidFill>
                <a:srgbClr val="FF0000"/>
              </a:solidFill>
              <a:latin typeface="Arial Black" pitchFamily="34" charset="0"/>
            </a:endParaRPr>
          </a:p>
        </p:txBody>
      </p:sp>
    </p:spTree>
    <p:extLst>
      <p:ext uri="{BB962C8B-B14F-4D97-AF65-F5344CB8AC3E}">
        <p14:creationId xmlns:p14="http://schemas.microsoft.com/office/powerpoint/2010/main" val="4149635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79512" y="188640"/>
            <a:ext cx="8856984" cy="648072"/>
          </a:xfrm>
        </p:spPr>
        <p:txBody>
          <a:bodyPr>
            <a:normAutofit/>
          </a:bodyPr>
          <a:lstStyle/>
          <a:p>
            <a:r>
              <a:rPr lang="fr-FR" dirty="0" smtClean="0"/>
              <a:t>Table 1</a:t>
            </a:r>
            <a:endParaRPr lang="fr-FR" dirty="0"/>
          </a:p>
        </p:txBody>
      </p:sp>
      <p:sp>
        <p:nvSpPr>
          <p:cNvPr id="6" name="Espace réservé du contenu 5"/>
          <p:cNvSpPr>
            <a:spLocks noGrp="1"/>
          </p:cNvSpPr>
          <p:nvPr>
            <p:ph idx="1"/>
          </p:nvPr>
        </p:nvSpPr>
        <p:spPr>
          <a:xfrm>
            <a:off x="175564" y="908720"/>
            <a:ext cx="8860931" cy="5832648"/>
          </a:xfrm>
          <a:noFill/>
        </p:spPr>
        <p:style>
          <a:lnRef idx="0">
            <a:schemeClr val="accent3"/>
          </a:lnRef>
          <a:fillRef idx="3">
            <a:schemeClr val="accent3"/>
          </a:fillRef>
          <a:effectRef idx="3">
            <a:schemeClr val="accent3"/>
          </a:effectRef>
          <a:fontRef idx="minor">
            <a:schemeClr val="lt1"/>
          </a:fontRef>
        </p:style>
        <p:txBody>
          <a:bodyPr/>
          <a:lstStyle/>
          <a:p>
            <a:r>
              <a:rPr lang="fr-FR" b="1" u="sng" dirty="0" err="1" smtClean="0">
                <a:effectLst>
                  <a:outerShdw blurRad="38100" dist="38100" dir="2700000" algn="tl">
                    <a:srgbClr val="000000">
                      <a:alpha val="43137"/>
                    </a:srgbClr>
                  </a:outerShdw>
                </a:effectLst>
                <a:latin typeface="Bodoni MT Condensed" pitchFamily="18" charset="0"/>
              </a:rPr>
              <a:t>Hyang-shin</a:t>
            </a:r>
            <a:r>
              <a:rPr lang="fr-FR" b="1" u="sng" dirty="0" smtClean="0">
                <a:effectLst>
                  <a:outerShdw blurRad="38100" dist="38100" dir="2700000" algn="tl">
                    <a:srgbClr val="000000">
                      <a:alpha val="43137"/>
                    </a:srgbClr>
                  </a:outerShdw>
                </a:effectLst>
                <a:latin typeface="Bodoni MT Condensed" pitchFamily="18" charset="0"/>
              </a:rPr>
              <a:t> :</a:t>
            </a:r>
            <a:r>
              <a:rPr lang="fr-FR" u="sng" dirty="0" smtClean="0">
                <a:effectLst>
                  <a:outerShdw blurRad="38100" dist="38100" dir="2700000" algn="tl">
                    <a:srgbClr val="000000">
                      <a:alpha val="43137"/>
                    </a:srgbClr>
                  </a:outerShdw>
                </a:effectLst>
                <a:latin typeface="Bodoni MT Condensed" pitchFamily="18" charset="0"/>
              </a:rPr>
              <a:t> </a:t>
            </a:r>
            <a:r>
              <a:rPr lang="fr-FR" dirty="0" smtClean="0">
                <a:effectLst>
                  <a:outerShdw blurRad="38100" dist="38100" dir="2700000" algn="tl">
                    <a:srgbClr val="000000">
                      <a:alpha val="43137"/>
                    </a:srgbClr>
                  </a:outerShdw>
                </a:effectLst>
                <a:latin typeface="Bodoni MT Condensed" pitchFamily="18" charset="0"/>
              </a:rPr>
              <a:t>être plus aimable. Si le sujet ne m’intéresse pas, je dois faire plus d’effort. Mes bonnes relations peuvent rester superficielles, je dois approfondir et creuser. Je dois aussi apprendre comment entamer un échange avec </a:t>
            </a:r>
            <a:r>
              <a:rPr lang="fr-FR" dirty="0">
                <a:effectLst>
                  <a:outerShdw blurRad="38100" dist="38100" dir="2700000" algn="tl">
                    <a:srgbClr val="000000">
                      <a:alpha val="43137"/>
                    </a:srgbClr>
                  </a:outerShdw>
                </a:effectLst>
                <a:latin typeface="Bodoni MT Condensed" pitchFamily="18" charset="0"/>
              </a:rPr>
              <a:t>un (e</a:t>
            </a:r>
            <a:r>
              <a:rPr lang="fr-FR" dirty="0" smtClean="0">
                <a:effectLst>
                  <a:outerShdw blurRad="38100" dist="38100" dir="2700000" algn="tl">
                    <a:srgbClr val="000000">
                      <a:alpha val="43137"/>
                    </a:srgbClr>
                  </a:outerShdw>
                </a:effectLst>
                <a:latin typeface="Bodoni MT Condensed" pitchFamily="18" charset="0"/>
              </a:rPr>
              <a:t>) inconnu (e).</a:t>
            </a:r>
          </a:p>
          <a:p>
            <a:r>
              <a:rPr lang="fr-FR" b="1" u="sng" dirty="0" err="1" smtClean="0">
                <a:effectLst>
                  <a:outerShdw blurRad="38100" dist="38100" dir="2700000" algn="tl">
                    <a:srgbClr val="000000">
                      <a:alpha val="43137"/>
                    </a:srgbClr>
                  </a:outerShdw>
                </a:effectLst>
                <a:latin typeface="Bodoni MT Condensed" pitchFamily="18" charset="0"/>
              </a:rPr>
              <a:t>Sonoko</a:t>
            </a:r>
            <a:r>
              <a:rPr lang="fr-FR" b="1" u="sng" dirty="0" smtClean="0">
                <a:effectLst>
                  <a:outerShdw blurRad="38100" dist="38100" dir="2700000" algn="tl">
                    <a:srgbClr val="000000">
                      <a:alpha val="43137"/>
                    </a:srgbClr>
                  </a:outerShdw>
                </a:effectLst>
                <a:latin typeface="Bodoni MT Condensed" pitchFamily="18" charset="0"/>
              </a:rPr>
              <a:t> :</a:t>
            </a:r>
            <a:r>
              <a:rPr lang="fr-FR" b="1" dirty="0" smtClean="0">
                <a:effectLst>
                  <a:outerShdw blurRad="38100" dist="38100" dir="2700000" algn="tl">
                    <a:srgbClr val="000000">
                      <a:alpha val="43137"/>
                    </a:srgbClr>
                  </a:outerShdw>
                </a:effectLst>
                <a:latin typeface="Bodoni MT Condensed" pitchFamily="18" charset="0"/>
              </a:rPr>
              <a:t> je </a:t>
            </a:r>
            <a:r>
              <a:rPr lang="fr-FR" dirty="0" smtClean="0">
                <a:effectLst>
                  <a:outerShdw blurRad="38100" dist="38100" dir="2700000" algn="tl">
                    <a:srgbClr val="000000">
                      <a:alpha val="43137"/>
                    </a:srgbClr>
                  </a:outerShdw>
                </a:effectLst>
                <a:latin typeface="Bodoni MT Condensed" pitchFamily="18" charset="0"/>
              </a:rPr>
              <a:t>n’accepte pas facilement les mauvais points d’une personne. Je devrais aller voir quelqu’un et ne le fais pas, malgré une pression. Je dois être plus spontanée. </a:t>
            </a:r>
          </a:p>
          <a:p>
            <a:r>
              <a:rPr lang="fr-FR" b="1" u="sng" dirty="0" err="1" smtClean="0">
                <a:effectLst>
                  <a:outerShdw blurRad="38100" dist="38100" dir="2700000" algn="tl">
                    <a:srgbClr val="000000">
                      <a:alpha val="43137"/>
                    </a:srgbClr>
                  </a:outerShdw>
                </a:effectLst>
                <a:latin typeface="Bodoni MT Condensed" pitchFamily="18" charset="0"/>
              </a:rPr>
              <a:t>Ayano</a:t>
            </a:r>
            <a:r>
              <a:rPr lang="fr-FR" b="1" u="sng" dirty="0" smtClean="0">
                <a:effectLst>
                  <a:outerShdw blurRad="38100" dist="38100" dir="2700000" algn="tl">
                    <a:srgbClr val="000000">
                      <a:alpha val="43137"/>
                    </a:srgbClr>
                  </a:outerShdw>
                </a:effectLst>
                <a:latin typeface="Bodoni MT Condensed" pitchFamily="18" charset="0"/>
              </a:rPr>
              <a:t> :</a:t>
            </a:r>
            <a:r>
              <a:rPr lang="fr-FR" b="1" dirty="0" smtClean="0">
                <a:effectLst>
                  <a:outerShdw blurRad="38100" dist="38100" dir="2700000" algn="tl">
                    <a:srgbClr val="000000">
                      <a:alpha val="43137"/>
                    </a:srgbClr>
                  </a:outerShdw>
                </a:effectLst>
                <a:latin typeface="Bodoni MT Condensed" pitchFamily="18" charset="0"/>
              </a:rPr>
              <a:t> </a:t>
            </a:r>
            <a:r>
              <a:rPr lang="fr-FR" dirty="0" smtClean="0">
                <a:effectLst>
                  <a:outerShdw blurRad="38100" dist="38100" dir="2700000" algn="tl">
                    <a:srgbClr val="000000">
                      <a:alpha val="43137"/>
                    </a:srgbClr>
                  </a:outerShdw>
                </a:effectLst>
                <a:latin typeface="Bodoni MT Condensed" pitchFamily="18" charset="0"/>
              </a:rPr>
              <a:t>je dois m’investir plus, être plus curieuse, je ne sais pas toujours comment entamer l’échange, trouver la bonne longueur d’onde.</a:t>
            </a:r>
          </a:p>
          <a:p>
            <a:r>
              <a:rPr lang="fr-FR" b="1" u="sng" dirty="0" smtClean="0">
                <a:latin typeface="Bodoni MT Condensed" pitchFamily="18" charset="0"/>
              </a:rPr>
              <a:t>Kenji :</a:t>
            </a:r>
            <a:r>
              <a:rPr lang="fr-FR" u="sng" dirty="0" smtClean="0">
                <a:effectLst>
                  <a:outerShdw blurRad="38100" dist="38100" dir="2700000" algn="tl">
                    <a:srgbClr val="000000">
                      <a:alpha val="43137"/>
                    </a:srgbClr>
                  </a:outerShdw>
                </a:effectLst>
                <a:latin typeface="Bodoni MT Condensed" pitchFamily="18" charset="0"/>
              </a:rPr>
              <a:t> </a:t>
            </a:r>
            <a:r>
              <a:rPr lang="fr-FR" dirty="0" smtClean="0">
                <a:effectLst>
                  <a:outerShdw blurRad="38100" dist="38100" dir="2700000" algn="tl">
                    <a:srgbClr val="000000">
                      <a:alpha val="43137"/>
                    </a:srgbClr>
                  </a:outerShdw>
                </a:effectLst>
                <a:latin typeface="Bodoni MT Condensed" pitchFamily="18" charset="0"/>
              </a:rPr>
              <a:t>mon gros défi n’est pas d’entamer l’échange mais d’y mettre plus de cœur, d’intensité et de consistance.</a:t>
            </a:r>
          </a:p>
          <a:p>
            <a:r>
              <a:rPr lang="fr-FR" b="1" u="sng" dirty="0" smtClean="0">
                <a:effectLst>
                  <a:outerShdw blurRad="38100" dist="38100" dir="2700000" algn="tl">
                    <a:srgbClr val="000000">
                      <a:alpha val="43137"/>
                    </a:srgbClr>
                  </a:outerShdw>
                </a:effectLst>
                <a:latin typeface="Bodoni MT Condensed" pitchFamily="18" charset="0"/>
              </a:rPr>
              <a:t>Yann-Gé : </a:t>
            </a:r>
            <a:r>
              <a:rPr lang="fr-FR" dirty="0" smtClean="0">
                <a:effectLst>
                  <a:outerShdw blurRad="38100" dist="38100" dir="2700000" algn="tl">
                    <a:srgbClr val="000000">
                      <a:alpha val="43137"/>
                    </a:srgbClr>
                  </a:outerShdw>
                </a:effectLst>
                <a:latin typeface="Bodoni MT Condensed" pitchFamily="18" charset="0"/>
              </a:rPr>
              <a:t>mieux m’exprimer, trouver les mots justes selon le contexte, me mettre à la place des autres. M’adapter au profil de la personne. </a:t>
            </a:r>
          </a:p>
          <a:p>
            <a:r>
              <a:rPr lang="fr-FR" u="sng" dirty="0" smtClean="0">
                <a:effectLst>
                  <a:outerShdw blurRad="38100" dist="38100" dir="2700000" algn="tl">
                    <a:srgbClr val="000000">
                      <a:alpha val="43137"/>
                    </a:srgbClr>
                  </a:outerShdw>
                </a:effectLst>
                <a:latin typeface="Bodoni MT Condensed" pitchFamily="18" charset="0"/>
              </a:rPr>
              <a:t>Franz-Pol :</a:t>
            </a:r>
            <a:r>
              <a:rPr lang="fr-FR" dirty="0" smtClean="0">
                <a:effectLst>
                  <a:outerShdw blurRad="38100" dist="38100" dir="2700000" algn="tl">
                    <a:srgbClr val="000000">
                      <a:alpha val="43137"/>
                    </a:srgbClr>
                  </a:outerShdw>
                </a:effectLst>
                <a:latin typeface="Bodoni MT Condensed" pitchFamily="18" charset="0"/>
              </a:rPr>
              <a:t> être plus chaleureux, je peux paraître froid, car je ne fais pas semblant. J’ai du mal avec les gros groupes, ou groupes structurés. Je dois savoir prendre des risques, notamment pour creuser davantage.</a:t>
            </a:r>
          </a:p>
        </p:txBody>
      </p:sp>
    </p:spTree>
    <p:extLst>
      <p:ext uri="{BB962C8B-B14F-4D97-AF65-F5344CB8AC3E}">
        <p14:creationId xmlns:p14="http://schemas.microsoft.com/office/powerpoint/2010/main" val="3727442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843808" y="1556792"/>
            <a:ext cx="6192688" cy="3240360"/>
          </a:xfrm>
        </p:spPr>
        <p:txBody>
          <a:bodyPr>
            <a:normAutofit fontScale="92500" lnSpcReduction="20000"/>
          </a:bodyPr>
          <a:lstStyle/>
          <a:p>
            <a:r>
              <a:rPr lang="fr-FR" sz="3600" dirty="0" smtClean="0"/>
              <a:t>A </a:t>
            </a:r>
            <a:r>
              <a:rPr lang="fr-FR" sz="3600" dirty="0"/>
              <a:t>cette table, chacun rapportera une anecdote personnelle illustrant le slogan : « l’échange, c’est la vie ». Il peut aussi s’agir d’une pratique constante de votre existence, qui facilite vos </a:t>
            </a:r>
            <a:r>
              <a:rPr lang="fr-FR" sz="3600" dirty="0" smtClean="0"/>
              <a:t>échanges.</a:t>
            </a:r>
            <a:endParaRPr lang="fr-FR" sz="3600" dirty="0"/>
          </a:p>
          <a:p>
            <a:endParaRPr lang="fr-FR" dirty="0"/>
          </a:p>
        </p:txBody>
      </p:sp>
      <p:sp>
        <p:nvSpPr>
          <p:cNvPr id="3" name="Titre 2"/>
          <p:cNvSpPr>
            <a:spLocks noGrp="1"/>
          </p:cNvSpPr>
          <p:nvPr>
            <p:ph type="title"/>
          </p:nvPr>
        </p:nvSpPr>
        <p:spPr>
          <a:xfrm>
            <a:off x="152400" y="1901952"/>
            <a:ext cx="2377440" cy="1167008"/>
          </a:xfrm>
        </p:spPr>
        <p:txBody>
          <a:bodyPr>
            <a:normAutofit/>
          </a:bodyPr>
          <a:lstStyle/>
          <a:p>
            <a:r>
              <a:rPr lang="fr-FR" sz="4800" dirty="0" smtClean="0"/>
              <a:t>Table 2</a:t>
            </a:r>
            <a:endParaRPr lang="fr-FR" sz="4800" dirty="0"/>
          </a:p>
        </p:txBody>
      </p:sp>
      <p:sp>
        <p:nvSpPr>
          <p:cNvPr id="4" name="Espace réservé du texte 3"/>
          <p:cNvSpPr>
            <a:spLocks noGrp="1"/>
          </p:cNvSpPr>
          <p:nvPr>
            <p:ph type="body" sz="half" idx="2"/>
          </p:nvPr>
        </p:nvSpPr>
        <p:spPr/>
        <p:txBody>
          <a:bodyPr>
            <a:normAutofit/>
          </a:bodyPr>
          <a:lstStyle/>
          <a:p>
            <a:pPr algn="ctr"/>
            <a:r>
              <a:rPr lang="fr-FR" sz="3600" dirty="0" smtClean="0"/>
              <a:t>L’échange, c’est la vie</a:t>
            </a:r>
            <a:endParaRPr lang="fr-FR" sz="3600" dirty="0"/>
          </a:p>
        </p:txBody>
      </p:sp>
      <p:pic>
        <p:nvPicPr>
          <p:cNvPr id="8194" name="Picture 2" descr="la recontre, prolongement naturel de l'échange sur Twitter #twitperoversail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997814"/>
            <a:ext cx="2520280" cy="1650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302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79512" y="188640"/>
            <a:ext cx="8856984" cy="648072"/>
          </a:xfrm>
        </p:spPr>
        <p:txBody>
          <a:bodyPr/>
          <a:lstStyle/>
          <a:p>
            <a:r>
              <a:rPr lang="fr-FR" dirty="0" smtClean="0"/>
              <a:t>Table 2</a:t>
            </a:r>
            <a:endParaRPr lang="fr-FR" dirty="0"/>
          </a:p>
        </p:txBody>
      </p:sp>
      <p:sp>
        <p:nvSpPr>
          <p:cNvPr id="6" name="Espace réservé du contenu 5"/>
          <p:cNvSpPr>
            <a:spLocks noGrp="1"/>
          </p:cNvSpPr>
          <p:nvPr>
            <p:ph idx="1"/>
          </p:nvPr>
        </p:nvSpPr>
        <p:spPr>
          <a:xfrm>
            <a:off x="0" y="848789"/>
            <a:ext cx="9144000" cy="6009211"/>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r>
              <a:rPr lang="fr-FR" dirty="0" smtClean="0">
                <a:effectLst>
                  <a:outerShdw blurRad="38100" dist="38100" dir="2700000" algn="tl">
                    <a:srgbClr val="000000">
                      <a:alpha val="43137"/>
                    </a:srgbClr>
                  </a:outerShdw>
                </a:effectLst>
                <a:latin typeface="Arial Narrow" panose="020B0606020202030204" pitchFamily="34" charset="0"/>
              </a:rPr>
              <a:t>Kana : je suis venue en France, avec l’objectif de devenir plus adulte spirituellement. C’est un défi, je n’ai jamais témoigné de mes convictions au Japon, et là, je dois convaincre des français et les intéresser aux activités de l’Espace Culture et Paix. Le cœur est plus important que la connaissance. Malgré mes handicaps, j’ai senti que ce temps est unique et important. Au Japon, je penserai à autre chose. C’est difficile mais enrichissant.</a:t>
            </a:r>
          </a:p>
          <a:p>
            <a:r>
              <a:rPr lang="fr-FR" dirty="0" err="1" smtClean="0">
                <a:effectLst>
                  <a:outerShdw blurRad="38100" dist="38100" dir="2700000" algn="tl">
                    <a:srgbClr val="000000">
                      <a:alpha val="43137"/>
                    </a:srgbClr>
                  </a:outerShdw>
                </a:effectLst>
                <a:latin typeface="Arial Narrow" panose="020B0606020202030204" pitchFamily="34" charset="0"/>
              </a:rPr>
              <a:t>Mei-Yu</a:t>
            </a:r>
            <a:r>
              <a:rPr lang="fr-FR" dirty="0" smtClean="0">
                <a:effectLst>
                  <a:outerShdw blurRad="38100" dist="38100" dir="2700000" algn="tl">
                    <a:srgbClr val="000000">
                      <a:alpha val="43137"/>
                    </a:srgbClr>
                  </a:outerShdw>
                </a:effectLst>
                <a:latin typeface="Arial Narrow" panose="020B0606020202030204" pitchFamily="34" charset="0"/>
              </a:rPr>
              <a:t> : je suis la maman de 8 enfants, je prends soin de ma famille. Nous vivons dans un village, avec mon mari, nous avons une association (depuis 8 ans) pour faciliter les liens entre aînés et plus jeunes. L’association facilite les échanges (fête des voisins par exemple). Le maire est venu se joindre à nous parfois. Les aînés peuvent donner des conseils, et les jeunes apportent de la stimulation.</a:t>
            </a:r>
          </a:p>
          <a:p>
            <a:r>
              <a:rPr lang="fr-FR" dirty="0" smtClean="0">
                <a:effectLst>
                  <a:outerShdw blurRad="38100" dist="38100" dir="2700000" algn="tl">
                    <a:srgbClr val="000000">
                      <a:alpha val="43137"/>
                    </a:srgbClr>
                  </a:outerShdw>
                </a:effectLst>
                <a:latin typeface="Arial Narrow" panose="020B0606020202030204" pitchFamily="34" charset="0"/>
              </a:rPr>
              <a:t>Chie : je suis la fille unique de parents actifs dans une association locale. Les voisins se sont occupés de moi. Une fois, il y avait le feu au village. Pendant que mes parents aidaient les autre, les voisins m’ont aidée. </a:t>
            </a:r>
          </a:p>
          <a:p>
            <a:r>
              <a:rPr lang="fr-FR" dirty="0" smtClean="0">
                <a:effectLst>
                  <a:outerShdw blurRad="38100" dist="38100" dir="2700000" algn="tl">
                    <a:srgbClr val="000000">
                      <a:alpha val="43137"/>
                    </a:srgbClr>
                  </a:outerShdw>
                </a:effectLst>
                <a:latin typeface="Arial Narrow" panose="020B0606020202030204" pitchFamily="34" charset="0"/>
              </a:rPr>
              <a:t>Didier : quand j’ai eu 60 ans, j’ai décidé de faire des efforts pour les 60 prochaines années (je pensais alors au nouveau départ de Sœur Emmanuelle vers ses 60 ans). A peine ai-je pris cette décision que j’ai failli perdre la vie et j’ai alors senti beaucoup d’aide, même miraculeuse. 21 jours après mon accident cardiaque, j’ai appris le tragique décès de Tony </a:t>
            </a:r>
            <a:r>
              <a:rPr lang="fr-FR" dirty="0" err="1" smtClean="0">
                <a:effectLst>
                  <a:outerShdw blurRad="38100" dist="38100" dir="2700000" algn="tl">
                    <a:srgbClr val="000000">
                      <a:alpha val="43137"/>
                    </a:srgbClr>
                  </a:outerShdw>
                </a:effectLst>
                <a:latin typeface="Arial Narrow" panose="020B0606020202030204" pitchFamily="34" charset="0"/>
              </a:rPr>
              <a:t>Yuen</a:t>
            </a:r>
            <a:r>
              <a:rPr lang="fr-FR" dirty="0" smtClean="0">
                <a:effectLst>
                  <a:outerShdw blurRad="38100" dist="38100" dir="2700000" algn="tl">
                    <a:srgbClr val="000000">
                      <a:alpha val="43137"/>
                    </a:srgbClr>
                  </a:outerShdw>
                </a:effectLst>
                <a:latin typeface="Arial Narrow" panose="020B0606020202030204" pitchFamily="34" charset="0"/>
              </a:rPr>
              <a:t>, très jeune, un enfant de mes amis. J’ai pensé : pourquoi lui et pas moi ? Tant que je vis, je dois être actif, m’impliquer.  </a:t>
            </a:r>
            <a:endParaRPr lang="fr-FR" dirty="0">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509722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1772816"/>
            <a:ext cx="2627784" cy="1296144"/>
          </a:xfrm>
        </p:spPr>
        <p:txBody>
          <a:bodyPr>
            <a:normAutofit/>
          </a:bodyPr>
          <a:lstStyle/>
          <a:p>
            <a:r>
              <a:rPr lang="fr-FR" dirty="0" smtClean="0"/>
              <a:t>Table 3 – Résolutions</a:t>
            </a:r>
            <a:br>
              <a:rPr lang="fr-FR" dirty="0" smtClean="0"/>
            </a:br>
            <a:r>
              <a:rPr lang="fr-FR" dirty="0" smtClean="0"/>
              <a:t>Vision 2020</a:t>
            </a:r>
            <a:endParaRPr lang="fr-FR" dirty="0"/>
          </a:p>
        </p:txBody>
      </p:sp>
      <p:sp>
        <p:nvSpPr>
          <p:cNvPr id="5" name="Espace réservé du texte 4"/>
          <p:cNvSpPr>
            <a:spLocks noGrp="1"/>
          </p:cNvSpPr>
          <p:nvPr>
            <p:ph type="body" sz="half" idx="2"/>
          </p:nvPr>
        </p:nvSpPr>
        <p:spPr>
          <a:xfrm>
            <a:off x="3059832" y="1484784"/>
            <a:ext cx="5832648" cy="1371600"/>
          </a:xfrm>
        </p:spPr>
        <p:style>
          <a:lnRef idx="2">
            <a:schemeClr val="accent5"/>
          </a:lnRef>
          <a:fillRef idx="1">
            <a:schemeClr val="lt1"/>
          </a:fillRef>
          <a:effectRef idx="0">
            <a:schemeClr val="accent5"/>
          </a:effectRef>
          <a:fontRef idx="minor">
            <a:schemeClr val="dk1"/>
          </a:fontRef>
        </p:style>
        <p:txBody>
          <a:bodyPr>
            <a:noAutofit/>
          </a:bodyPr>
          <a:lstStyle/>
          <a:p>
            <a:r>
              <a:rPr lang="fr-FR" sz="3600" dirty="0" smtClean="0">
                <a:solidFill>
                  <a:srgbClr val="FF0000"/>
                </a:solidFill>
              </a:rPr>
              <a:t>Que gagne-t-on à échanger ? </a:t>
            </a:r>
          </a:p>
          <a:p>
            <a:r>
              <a:rPr lang="fr-FR" sz="2400" dirty="0" smtClean="0">
                <a:solidFill>
                  <a:srgbClr val="002060"/>
                </a:solidFill>
              </a:rPr>
              <a:t>C’était la question pour le sujet du bac 2009</a:t>
            </a:r>
            <a:endParaRPr lang="fr-FR" sz="2400" dirty="0">
              <a:solidFill>
                <a:srgbClr val="002060"/>
              </a:solidFill>
            </a:endParaRPr>
          </a:p>
        </p:txBody>
      </p:sp>
      <p:sp>
        <p:nvSpPr>
          <p:cNvPr id="6" name="Espace réservé du contenu 5"/>
          <p:cNvSpPr>
            <a:spLocks noGrp="1"/>
          </p:cNvSpPr>
          <p:nvPr>
            <p:ph idx="1"/>
          </p:nvPr>
        </p:nvSpPr>
        <p:spPr>
          <a:xfrm>
            <a:off x="2771800" y="2924944"/>
            <a:ext cx="6048672" cy="1944216"/>
          </a:xfrm>
        </p:spPr>
        <p:txBody>
          <a:bodyPr>
            <a:normAutofit fontScale="77500" lnSpcReduction="20000"/>
          </a:bodyPr>
          <a:lstStyle/>
          <a:p>
            <a:r>
              <a:rPr lang="fr-FR" sz="3600" dirty="0" smtClean="0"/>
              <a:t>A cette table, vous donnerez des conseils pratiques pour inciter chacun à développer son sens de l’échange. À qui profitent les échanges, comment et pourquoi ? </a:t>
            </a:r>
            <a:endParaRPr lang="fr-FR" sz="3600" dirty="0"/>
          </a:p>
        </p:txBody>
      </p:sp>
    </p:spTree>
    <p:extLst>
      <p:ext uri="{BB962C8B-B14F-4D97-AF65-F5344CB8AC3E}">
        <p14:creationId xmlns:p14="http://schemas.microsoft.com/office/powerpoint/2010/main" val="1577784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79512" y="188640"/>
            <a:ext cx="8856984" cy="720080"/>
          </a:xfrm>
        </p:spPr>
        <p:txBody>
          <a:bodyPr/>
          <a:lstStyle/>
          <a:p>
            <a:r>
              <a:rPr lang="fr-FR" dirty="0" smtClean="0"/>
              <a:t>Table 3</a:t>
            </a:r>
            <a:endParaRPr lang="fr-FR" dirty="0"/>
          </a:p>
        </p:txBody>
      </p:sp>
      <p:sp>
        <p:nvSpPr>
          <p:cNvPr id="6" name="Espace réservé du contenu 5"/>
          <p:cNvSpPr>
            <a:spLocks noGrp="1"/>
          </p:cNvSpPr>
          <p:nvPr>
            <p:ph idx="1"/>
          </p:nvPr>
        </p:nvSpPr>
        <p:spPr>
          <a:xfrm>
            <a:off x="179512" y="908720"/>
            <a:ext cx="8856984" cy="5832648"/>
          </a:xfrm>
        </p:spPr>
        <p:txBody>
          <a:bodyPr>
            <a:normAutofit fontScale="92500"/>
          </a:bodyPr>
          <a:lstStyle/>
          <a:p>
            <a:r>
              <a:rPr lang="fr-FR" dirty="0" smtClean="0"/>
              <a:t>Les qualités à développer pour faciliter les échanges sont la patience (ne pas réagir trop vivement) la chaleur, l’investissement du cœur. Même si autrui ne répond pas bien, on ne perd rien à chercher un échange sincère. </a:t>
            </a:r>
          </a:p>
          <a:p>
            <a:r>
              <a:rPr lang="fr-FR" dirty="0" smtClean="0"/>
              <a:t>En améliorant l’échange, on développe d’autres qualités d’ouverture, de sensibilité, d’empathie. A vouloir échanger avec les autres, on développe ses qualités morales et ses talents. </a:t>
            </a:r>
          </a:p>
          <a:p>
            <a:r>
              <a:rPr lang="fr-FR" dirty="0" smtClean="0"/>
              <a:t>Le temps consacré aux échanges est toujours bon, quand il s’agit de donner de la valeur à l’autre. Il est préférable qu’il y ait un but et des processus gagnant-gagnant. </a:t>
            </a:r>
          </a:p>
          <a:p>
            <a:r>
              <a:rPr lang="fr-FR" dirty="0" smtClean="0"/>
              <a:t>L’échange profite aux deux parties mais cela a aussi des répercussions à tous les niveaux. L’échange favorise la paix et cela explique la politique matrimoniale des cours européennes dans le passé (14 enfants de Marie-Thérèse d’Autriche)</a:t>
            </a:r>
          </a:p>
          <a:p>
            <a:r>
              <a:rPr lang="fr-FR" dirty="0" smtClean="0"/>
              <a:t>Les échanges élèvent la personne, l’enrichissent en connaissance</a:t>
            </a:r>
          </a:p>
          <a:p>
            <a:r>
              <a:rPr lang="fr-FR" dirty="0" smtClean="0"/>
              <a:t>Nous avons des besoins à tous les niveaux. Cela amène le bonheur et le développement du cœur, des talents. </a:t>
            </a:r>
            <a:endParaRPr lang="fr-FR" dirty="0"/>
          </a:p>
        </p:txBody>
      </p:sp>
    </p:spTree>
    <p:extLst>
      <p:ext uri="{BB962C8B-B14F-4D97-AF65-F5344CB8AC3E}">
        <p14:creationId xmlns:p14="http://schemas.microsoft.com/office/powerpoint/2010/main" val="4067852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sz="5400" dirty="0" smtClean="0"/>
              <a:t>Exposé de Laurent </a:t>
            </a:r>
            <a:r>
              <a:rPr lang="fr-FR" sz="5400" dirty="0" err="1" smtClean="0"/>
              <a:t>Ladouce</a:t>
            </a:r>
            <a:endParaRPr lang="fr-FR" sz="5400" dirty="0"/>
          </a:p>
        </p:txBody>
      </p:sp>
      <p:sp>
        <p:nvSpPr>
          <p:cNvPr id="6" name="Espace réservé du texte 5"/>
          <p:cNvSpPr>
            <a:spLocks noGrp="1"/>
          </p:cNvSpPr>
          <p:nvPr>
            <p:ph type="body" idx="1"/>
          </p:nvPr>
        </p:nvSpPr>
        <p:spPr/>
        <p:txBody>
          <a:bodyPr>
            <a:noAutofit/>
          </a:bodyPr>
          <a:lstStyle/>
          <a:p>
            <a:r>
              <a:rPr lang="fr-FR" sz="3600" dirty="0" smtClean="0"/>
              <a:t>Deuxième partie</a:t>
            </a:r>
            <a:endParaRPr lang="fr-FR" sz="3600" dirty="0"/>
          </a:p>
        </p:txBody>
      </p:sp>
    </p:spTree>
    <p:extLst>
      <p:ext uri="{BB962C8B-B14F-4D97-AF65-F5344CB8AC3E}">
        <p14:creationId xmlns:p14="http://schemas.microsoft.com/office/powerpoint/2010/main" val="261580533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5"/>
          <p:cNvSpPr>
            <a:spLocks noGrp="1"/>
          </p:cNvSpPr>
          <p:nvPr>
            <p:ph idx="1"/>
          </p:nvPr>
        </p:nvSpPr>
        <p:spPr>
          <a:xfrm>
            <a:off x="0" y="1268760"/>
            <a:ext cx="9144000" cy="5589240"/>
          </a:xfrm>
          <a:blipFill>
            <a:blip r:embed="rId2"/>
            <a:tile tx="0" ty="0" sx="100000" sy="100000" flip="none" algn="tl"/>
          </a:blipFill>
        </p:spPr>
        <p:style>
          <a:lnRef idx="2">
            <a:schemeClr val="accent1"/>
          </a:lnRef>
          <a:fillRef idx="1">
            <a:schemeClr val="lt1"/>
          </a:fillRef>
          <a:effectRef idx="0">
            <a:schemeClr val="accent1"/>
          </a:effectRef>
          <a:fontRef idx="minor">
            <a:schemeClr val="dk1"/>
          </a:fontRef>
        </p:style>
        <p:txBody>
          <a:bodyPr>
            <a:noAutofit/>
          </a:bodyPr>
          <a:lstStyle/>
          <a:p>
            <a:r>
              <a:rPr lang="fr-FR" sz="3200" b="1" dirty="0" smtClean="0">
                <a:solidFill>
                  <a:srgbClr val="003192"/>
                </a:solidFill>
                <a:latin typeface="Arial Narrow" pitchFamily="34" charset="0"/>
              </a:rPr>
              <a:t>Pourquoi ?</a:t>
            </a:r>
          </a:p>
          <a:p>
            <a:endParaRPr lang="fr-FR" sz="1200" b="1" dirty="0" smtClean="0">
              <a:solidFill>
                <a:srgbClr val="003192"/>
              </a:solidFill>
              <a:latin typeface="Arial Narrow" pitchFamily="34" charset="0"/>
            </a:endParaRPr>
          </a:p>
          <a:p>
            <a:r>
              <a:rPr lang="fr-FR" sz="3200" b="1" dirty="0" smtClean="0">
                <a:solidFill>
                  <a:srgbClr val="00B050"/>
                </a:solidFill>
                <a:latin typeface="Arial Narrow" pitchFamily="34" charset="0"/>
              </a:rPr>
              <a:t>Pour quoi ?</a:t>
            </a:r>
          </a:p>
          <a:p>
            <a:endParaRPr lang="fr-FR" sz="1100" b="1" dirty="0" smtClean="0">
              <a:solidFill>
                <a:srgbClr val="00B050"/>
              </a:solidFill>
              <a:latin typeface="Arial Narrow" pitchFamily="34" charset="0"/>
            </a:endParaRPr>
          </a:p>
          <a:p>
            <a:r>
              <a:rPr lang="fr-FR" sz="3200" b="1" dirty="0" smtClean="0">
                <a:solidFill>
                  <a:srgbClr val="7030A0"/>
                </a:solidFill>
                <a:latin typeface="Arial Narrow" pitchFamily="34" charset="0"/>
              </a:rPr>
              <a:t>Quoi ?</a:t>
            </a:r>
          </a:p>
          <a:p>
            <a:endParaRPr lang="fr-FR" sz="1050" b="1" dirty="0" smtClean="0">
              <a:solidFill>
                <a:srgbClr val="7030A0"/>
              </a:solidFill>
              <a:latin typeface="Arial Narrow" pitchFamily="34" charset="0"/>
            </a:endParaRPr>
          </a:p>
          <a:p>
            <a:r>
              <a:rPr lang="fr-FR" sz="3200" dirty="0" smtClean="0">
                <a:solidFill>
                  <a:srgbClr val="FF0000"/>
                </a:solidFill>
                <a:latin typeface="Arial Narrow" pitchFamily="34" charset="0"/>
              </a:rPr>
              <a:t>Qui ? </a:t>
            </a:r>
          </a:p>
          <a:p>
            <a:endParaRPr lang="fr-FR" sz="800" dirty="0" smtClean="0">
              <a:solidFill>
                <a:srgbClr val="FF0000"/>
              </a:solidFill>
              <a:latin typeface="Arial Narrow" pitchFamily="34" charset="0"/>
            </a:endParaRPr>
          </a:p>
          <a:p>
            <a:r>
              <a:rPr lang="fr-FR" sz="3200" b="1" dirty="0" smtClean="0">
                <a:solidFill>
                  <a:srgbClr val="00B0F0"/>
                </a:solidFill>
                <a:latin typeface="Arial Narrow" pitchFamily="34" charset="0"/>
              </a:rPr>
              <a:t>Comment ?</a:t>
            </a:r>
          </a:p>
          <a:p>
            <a:endParaRPr lang="fr-FR" sz="1000" b="1" dirty="0" smtClean="0">
              <a:solidFill>
                <a:srgbClr val="00B0F0"/>
              </a:solidFill>
              <a:latin typeface="Arial Narrow" pitchFamily="34" charset="0"/>
            </a:endParaRPr>
          </a:p>
          <a:p>
            <a:r>
              <a:rPr lang="fr-FR" sz="3200" b="1" dirty="0" smtClean="0">
                <a:solidFill>
                  <a:srgbClr val="FF6600"/>
                </a:solidFill>
                <a:latin typeface="Arial Narrow" pitchFamily="34" charset="0"/>
              </a:rPr>
              <a:t>Où ? </a:t>
            </a:r>
          </a:p>
          <a:p>
            <a:endParaRPr lang="fr-FR" sz="1100" b="1" dirty="0" smtClean="0">
              <a:solidFill>
                <a:srgbClr val="FF6600"/>
              </a:solidFill>
              <a:latin typeface="Arial Narrow" pitchFamily="34" charset="0"/>
            </a:endParaRPr>
          </a:p>
          <a:p>
            <a:r>
              <a:rPr lang="fr-FR" sz="3200" b="1" dirty="0" smtClean="0">
                <a:solidFill>
                  <a:srgbClr val="FFC000"/>
                </a:solidFill>
                <a:latin typeface="Arial Narrow" pitchFamily="34" charset="0"/>
              </a:rPr>
              <a:t>Quand ?</a:t>
            </a:r>
          </a:p>
        </p:txBody>
      </p:sp>
      <p:graphicFrame>
        <p:nvGraphicFramePr>
          <p:cNvPr id="8" name="Espace réservé du contenu 7"/>
          <p:cNvGraphicFramePr>
            <a:graphicFrameLocks/>
          </p:cNvGraphicFramePr>
          <p:nvPr>
            <p:extLst>
              <p:ext uri="{D42A27DB-BD31-4B8C-83A1-F6EECF244321}">
                <p14:modId xmlns:p14="http://schemas.microsoft.com/office/powerpoint/2010/main" val="2312657790"/>
              </p:ext>
            </p:extLst>
          </p:nvPr>
        </p:nvGraphicFramePr>
        <p:xfrm>
          <a:off x="1763688" y="1052736"/>
          <a:ext cx="7380312" cy="5589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395536" y="404664"/>
            <a:ext cx="6728317" cy="584775"/>
          </a:xfrm>
          <a:prstGeom prst="rect">
            <a:avLst/>
          </a:prstGeom>
        </p:spPr>
        <p:txBody>
          <a:bodyPr wrap="none">
            <a:spAutoFit/>
          </a:bodyPr>
          <a:lstStyle/>
          <a:p>
            <a:r>
              <a:rPr lang="fr-FR" sz="3200" dirty="0"/>
              <a:t>Questions quotidiennes sur nos échanges</a:t>
            </a:r>
          </a:p>
        </p:txBody>
      </p:sp>
    </p:spTree>
    <p:extLst>
      <p:ext uri="{BB962C8B-B14F-4D97-AF65-F5344CB8AC3E}">
        <p14:creationId xmlns:p14="http://schemas.microsoft.com/office/powerpoint/2010/main" val="2970527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285" y="42566"/>
            <a:ext cx="8229600" cy="634082"/>
          </a:xfrm>
        </p:spPr>
        <p:txBody>
          <a:bodyPr>
            <a:normAutofit fontScale="90000"/>
          </a:bodyPr>
          <a:lstStyle/>
          <a:p>
            <a:r>
              <a:rPr lang="fr-FR" dirty="0" smtClean="0"/>
              <a:t>Le moteur de vos échanges</a:t>
            </a:r>
            <a:endParaRPr lang="fr-FR" dirty="0"/>
          </a:p>
        </p:txBody>
      </p:sp>
      <p:sp>
        <p:nvSpPr>
          <p:cNvPr id="3" name="Espace réservé du contenu 2"/>
          <p:cNvSpPr>
            <a:spLocks noGrp="1"/>
          </p:cNvSpPr>
          <p:nvPr>
            <p:ph idx="1"/>
          </p:nvPr>
        </p:nvSpPr>
        <p:spPr>
          <a:xfrm>
            <a:off x="179512" y="2996952"/>
            <a:ext cx="8856984" cy="3744416"/>
          </a:xfrm>
        </p:spPr>
        <p:txBody>
          <a:bodyPr>
            <a:normAutofit fontScale="85000" lnSpcReduction="10000"/>
          </a:bodyPr>
          <a:lstStyle/>
          <a:p>
            <a:r>
              <a:rPr lang="fr-FR" sz="2800" dirty="0" smtClean="0"/>
              <a:t>Selon les Principes de l’Unification, tout être est un corps individuel de vérité qui existe par lui-même et pour lui-même, grâce à des échanges internes.</a:t>
            </a:r>
          </a:p>
          <a:p>
            <a:r>
              <a:rPr lang="fr-FR" sz="2800" dirty="0" smtClean="0"/>
              <a:t>C’est aussi un corps en relation, ou corps connecté qui interagit avec les autres (grâce à des échanges externes).</a:t>
            </a:r>
            <a:endParaRPr lang="fr-FR" sz="2800" b="1" dirty="0" smtClean="0"/>
          </a:p>
          <a:p>
            <a:r>
              <a:rPr lang="fr-FR" sz="2800" dirty="0" smtClean="0"/>
              <a:t>L’être humain, être social, se lie délibérément aux autres et échange avec eux. </a:t>
            </a:r>
          </a:p>
          <a:p>
            <a:r>
              <a:rPr lang="fr-FR" sz="2800" b="1" dirty="0" smtClean="0"/>
              <a:t>Dans une famille unie, le moteur des échanges est l’amour profond et durable liant les membres du foyer. </a:t>
            </a:r>
            <a:r>
              <a:rPr lang="fr-FR" sz="2800" dirty="0" smtClean="0"/>
              <a:t>Peut-on transposer cela à la société, aux liens nationaux et internationaux ? </a:t>
            </a:r>
            <a:endParaRPr lang="fr-FR" sz="2800" dirty="0"/>
          </a:p>
        </p:txBody>
      </p:sp>
      <p:sp>
        <p:nvSpPr>
          <p:cNvPr id="4" name="Ellipse 3"/>
          <p:cNvSpPr/>
          <p:nvPr/>
        </p:nvSpPr>
        <p:spPr>
          <a:xfrm>
            <a:off x="206721" y="981009"/>
            <a:ext cx="3045684" cy="16561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 name="Ellipse 4"/>
          <p:cNvSpPr/>
          <p:nvPr/>
        </p:nvSpPr>
        <p:spPr>
          <a:xfrm>
            <a:off x="5584068" y="926379"/>
            <a:ext cx="3045684" cy="16561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6" name="Ellipse 5"/>
          <p:cNvSpPr/>
          <p:nvPr/>
        </p:nvSpPr>
        <p:spPr>
          <a:xfrm>
            <a:off x="206721" y="1425861"/>
            <a:ext cx="792088" cy="7200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7" name="Ellipse 6"/>
          <p:cNvSpPr/>
          <p:nvPr/>
        </p:nvSpPr>
        <p:spPr>
          <a:xfrm>
            <a:off x="2389689" y="1423876"/>
            <a:ext cx="792088" cy="7200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8" name="Ellipse 7"/>
          <p:cNvSpPr/>
          <p:nvPr/>
        </p:nvSpPr>
        <p:spPr>
          <a:xfrm>
            <a:off x="5796136" y="1394431"/>
            <a:ext cx="792088" cy="7200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 name="Ellipse 8"/>
          <p:cNvSpPr/>
          <p:nvPr/>
        </p:nvSpPr>
        <p:spPr>
          <a:xfrm>
            <a:off x="7668344" y="1394431"/>
            <a:ext cx="792088" cy="7200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0" name="Arc 39"/>
          <p:cNvSpPr>
            <a:spLocks/>
          </p:cNvSpPr>
          <p:nvPr/>
        </p:nvSpPr>
        <p:spPr bwMode="auto">
          <a:xfrm rot="5048118" flipH="1" flipV="1">
            <a:off x="3330655" y="815791"/>
            <a:ext cx="2117782" cy="2255307"/>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70C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1" name="Arc 39"/>
          <p:cNvSpPr>
            <a:spLocks/>
          </p:cNvSpPr>
          <p:nvPr/>
        </p:nvSpPr>
        <p:spPr bwMode="auto">
          <a:xfrm rot="15652463" flipH="1" flipV="1">
            <a:off x="3198728" y="528348"/>
            <a:ext cx="2117782" cy="2255307"/>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70C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2" name="Arc 39"/>
          <p:cNvSpPr>
            <a:spLocks/>
          </p:cNvSpPr>
          <p:nvPr/>
        </p:nvSpPr>
        <p:spPr bwMode="auto">
          <a:xfrm rot="4775605" flipH="1" flipV="1">
            <a:off x="832916" y="1116456"/>
            <a:ext cx="2117782" cy="181632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chemeClr val="bg2">
                <a:lumMod val="60000"/>
                <a:lumOff val="40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3" name="Arc 39"/>
          <p:cNvSpPr>
            <a:spLocks/>
          </p:cNvSpPr>
          <p:nvPr/>
        </p:nvSpPr>
        <p:spPr bwMode="auto">
          <a:xfrm rot="4775605" flipH="1" flipV="1">
            <a:off x="6293501" y="1205516"/>
            <a:ext cx="2117782" cy="181632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chemeClr val="bg2">
                <a:lumMod val="60000"/>
                <a:lumOff val="40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4" name="Arc 39"/>
          <p:cNvSpPr>
            <a:spLocks/>
          </p:cNvSpPr>
          <p:nvPr/>
        </p:nvSpPr>
        <p:spPr bwMode="auto">
          <a:xfrm rot="15750927" flipH="1" flipV="1">
            <a:off x="602547" y="551030"/>
            <a:ext cx="2117782" cy="181632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chemeClr val="bg2">
                <a:lumMod val="60000"/>
                <a:lumOff val="40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5" name="Arc 39"/>
          <p:cNvSpPr>
            <a:spLocks/>
          </p:cNvSpPr>
          <p:nvPr/>
        </p:nvSpPr>
        <p:spPr bwMode="auto">
          <a:xfrm rot="15750927" flipH="1" flipV="1">
            <a:off x="6048018" y="560866"/>
            <a:ext cx="2117782" cy="181632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chemeClr val="bg2">
                <a:lumMod val="60000"/>
                <a:lumOff val="40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6" name="Rectangle 15"/>
          <p:cNvSpPr/>
          <p:nvPr/>
        </p:nvSpPr>
        <p:spPr>
          <a:xfrm>
            <a:off x="1153499" y="1194337"/>
            <a:ext cx="1152128" cy="923330"/>
          </a:xfrm>
          <a:prstGeom prst="rect">
            <a:avLst/>
          </a:prstGeom>
        </p:spPr>
        <p:txBody>
          <a:bodyPr wrap="square">
            <a:spAutoFit/>
          </a:bodyPr>
          <a:lstStyle/>
          <a:p>
            <a:pPr algn="ctr"/>
            <a:r>
              <a:rPr lang="fr-FR" dirty="0"/>
              <a:t>corps individuel de vérité</a:t>
            </a:r>
          </a:p>
        </p:txBody>
      </p:sp>
      <p:sp>
        <p:nvSpPr>
          <p:cNvPr id="17" name="Rectangle 16"/>
          <p:cNvSpPr/>
          <p:nvPr/>
        </p:nvSpPr>
        <p:spPr>
          <a:xfrm>
            <a:off x="3334417" y="1543334"/>
            <a:ext cx="1846403"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fr-FR" sz="2000" b="1" dirty="0">
                <a:latin typeface="Calibri" pitchFamily="34" charset="0"/>
                <a:cs typeface="Calibri" pitchFamily="34" charset="0"/>
              </a:rPr>
              <a:t>corps connecté </a:t>
            </a:r>
          </a:p>
        </p:txBody>
      </p:sp>
    </p:spTree>
    <p:extLst>
      <p:ext uri="{BB962C8B-B14F-4D97-AF65-F5344CB8AC3E}">
        <p14:creationId xmlns:p14="http://schemas.microsoft.com/office/powerpoint/2010/main" val="18399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8"/>
          <p:cNvGraphicFramePr>
            <a:graphicFrameLocks/>
          </p:cNvGraphicFramePr>
          <p:nvPr>
            <p:extLst>
              <p:ext uri="{D42A27DB-BD31-4B8C-83A1-F6EECF244321}">
                <p14:modId xmlns:p14="http://schemas.microsoft.com/office/powerpoint/2010/main" val="2586390305"/>
              </p:ext>
            </p:extLst>
          </p:nvPr>
        </p:nvGraphicFramePr>
        <p:xfrm>
          <a:off x="0" y="0"/>
          <a:ext cx="522007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5220072" y="0"/>
            <a:ext cx="3923928" cy="674030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fr-FR" sz="2400" dirty="0">
                <a:latin typeface="Bodoni MT Condensed" pitchFamily="18" charset="0"/>
              </a:rPr>
              <a:t>Grâce à l’action de l’énergie première universelle, les éléments sujet et objet de chaque entité forment une </a:t>
            </a:r>
            <a:r>
              <a:rPr lang="fr-FR" sz="2400" i="1" dirty="0">
                <a:latin typeface="Bodoni MT Condensed" pitchFamily="18" charset="0"/>
              </a:rPr>
              <a:t>base commune</a:t>
            </a:r>
            <a:r>
              <a:rPr lang="fr-FR" sz="2400" dirty="0">
                <a:latin typeface="Bodoni MT Condensed" pitchFamily="18" charset="0"/>
              </a:rPr>
              <a:t> et entrent en interaction. Cette relation génère à son tour toutes </a:t>
            </a:r>
            <a:r>
              <a:rPr lang="fr-FR" sz="2400" b="1" dirty="0">
                <a:latin typeface="Bodoni MT Condensed" pitchFamily="18" charset="0"/>
              </a:rPr>
              <a:t>les forces dont l’entité a besoin pour l’existence, la multiplication et l’action</a:t>
            </a:r>
            <a:r>
              <a:rPr lang="fr-FR" sz="2400" dirty="0">
                <a:latin typeface="Bodoni MT Condensed" pitchFamily="18" charset="0"/>
              </a:rPr>
              <a:t>. L’interaction qui génère ainsi ces forces est appelée </a:t>
            </a:r>
            <a:r>
              <a:rPr lang="fr-FR" sz="2400" i="1" dirty="0">
                <a:latin typeface="Bodoni MT Condensed" pitchFamily="18" charset="0"/>
              </a:rPr>
              <a:t>action de donner et recevoir</a:t>
            </a:r>
            <a:r>
              <a:rPr lang="fr-FR" sz="2400" dirty="0">
                <a:latin typeface="Bodoni MT Condensed" pitchFamily="18" charset="0"/>
              </a:rPr>
              <a:t>. L’énergie première universelle et les forces engendrées par l’action de donner et recevoir sont en relation mutuelle de types : intérieur et extérieur, cause et effet, partenaire sujet et partenaire objet. L’énergie première universelle engendre une force verticale, tandis que les forces générées par l’action de donner et recevoir sont des forces horizontales</a:t>
            </a:r>
            <a:endParaRPr lang="fr-FR" sz="2400" dirty="0"/>
          </a:p>
        </p:txBody>
      </p:sp>
      <p:sp>
        <p:nvSpPr>
          <p:cNvPr id="6" name="Rectangle 5"/>
          <p:cNvSpPr/>
          <p:nvPr/>
        </p:nvSpPr>
        <p:spPr>
          <a:xfrm>
            <a:off x="0" y="1406889"/>
            <a:ext cx="2244397" cy="707886"/>
          </a:xfrm>
          <a:prstGeom prst="rect">
            <a:avLst/>
          </a:prstGeom>
        </p:spPr>
        <p:txBody>
          <a:bodyPr wrap="none">
            <a:spAutoFit/>
          </a:bodyPr>
          <a:lstStyle/>
          <a:p>
            <a:r>
              <a:rPr lang="fr-FR" sz="2000" dirty="0">
                <a:solidFill>
                  <a:srgbClr val="7030A0"/>
                </a:solidFill>
                <a:latin typeface="Bodoni MT Condensed" pitchFamily="18" charset="0"/>
              </a:rPr>
              <a:t>E</a:t>
            </a:r>
            <a:r>
              <a:rPr lang="fr-FR" sz="2000" dirty="0" smtClean="0">
                <a:solidFill>
                  <a:srgbClr val="7030A0"/>
                </a:solidFill>
                <a:latin typeface="Bodoni MT Condensed" pitchFamily="18" charset="0"/>
              </a:rPr>
              <a:t>nergie </a:t>
            </a:r>
            <a:r>
              <a:rPr lang="fr-FR" sz="2000" dirty="0">
                <a:solidFill>
                  <a:srgbClr val="7030A0"/>
                </a:solidFill>
                <a:latin typeface="Bodoni MT Condensed" pitchFamily="18" charset="0"/>
              </a:rPr>
              <a:t>première </a:t>
            </a:r>
            <a:r>
              <a:rPr lang="fr-FR" sz="2000" dirty="0" smtClean="0">
                <a:solidFill>
                  <a:srgbClr val="7030A0"/>
                </a:solidFill>
                <a:latin typeface="Bodoni MT Condensed" pitchFamily="18" charset="0"/>
              </a:rPr>
              <a:t>universelle</a:t>
            </a:r>
          </a:p>
          <a:p>
            <a:r>
              <a:rPr lang="fr-FR" sz="2000" dirty="0" smtClean="0">
                <a:solidFill>
                  <a:srgbClr val="7030A0"/>
                </a:solidFill>
                <a:latin typeface="Bodoni MT Condensed" pitchFamily="18" charset="0"/>
              </a:rPr>
              <a:t>(cause)</a:t>
            </a:r>
            <a:endParaRPr lang="fr-FR" sz="2000" dirty="0">
              <a:solidFill>
                <a:srgbClr val="7030A0"/>
              </a:solidFill>
            </a:endParaRPr>
          </a:p>
        </p:txBody>
      </p:sp>
      <p:sp>
        <p:nvSpPr>
          <p:cNvPr id="7" name="Arc 39"/>
          <p:cNvSpPr>
            <a:spLocks/>
          </p:cNvSpPr>
          <p:nvPr/>
        </p:nvSpPr>
        <p:spPr bwMode="auto">
          <a:xfrm rot="5048118" flipH="1" flipV="1">
            <a:off x="1629357" y="2192705"/>
            <a:ext cx="2117782" cy="2255307"/>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70C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8" name="Arc 39"/>
          <p:cNvSpPr>
            <a:spLocks/>
          </p:cNvSpPr>
          <p:nvPr/>
        </p:nvSpPr>
        <p:spPr bwMode="auto">
          <a:xfrm rot="15783795" flipH="1" flipV="1">
            <a:off x="1416873" y="2453006"/>
            <a:ext cx="2117782" cy="2255307"/>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70C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9" name="Rectangle 8"/>
          <p:cNvSpPr/>
          <p:nvPr/>
        </p:nvSpPr>
        <p:spPr>
          <a:xfrm>
            <a:off x="3347864" y="5445224"/>
            <a:ext cx="1872208" cy="1200329"/>
          </a:xfrm>
          <a:prstGeom prst="rect">
            <a:avLst/>
          </a:prstGeom>
        </p:spPr>
        <p:txBody>
          <a:bodyPr wrap="square">
            <a:spAutoFit/>
          </a:bodyPr>
          <a:lstStyle/>
          <a:p>
            <a:r>
              <a:rPr lang="fr-FR" sz="2400" b="1" dirty="0" smtClean="0">
                <a:solidFill>
                  <a:srgbClr val="00B050"/>
                </a:solidFill>
                <a:latin typeface="Bodoni MT Condensed" pitchFamily="18" charset="0"/>
              </a:rPr>
              <a:t>existence</a:t>
            </a:r>
            <a:r>
              <a:rPr lang="fr-FR" sz="2400" b="1" dirty="0">
                <a:solidFill>
                  <a:srgbClr val="00B050"/>
                </a:solidFill>
                <a:latin typeface="Bodoni MT Condensed" pitchFamily="18" charset="0"/>
              </a:rPr>
              <a:t>, </a:t>
            </a:r>
            <a:r>
              <a:rPr lang="fr-FR" sz="2400" b="1" dirty="0" smtClean="0">
                <a:solidFill>
                  <a:srgbClr val="00B050"/>
                </a:solidFill>
                <a:latin typeface="Bodoni MT Condensed" pitchFamily="18" charset="0"/>
              </a:rPr>
              <a:t>multiplication action</a:t>
            </a:r>
            <a:endParaRPr lang="fr-FR" sz="2400" dirty="0">
              <a:solidFill>
                <a:srgbClr val="00B050"/>
              </a:solidFill>
            </a:endParaRPr>
          </a:p>
        </p:txBody>
      </p:sp>
      <p:sp>
        <p:nvSpPr>
          <p:cNvPr id="10" name="Rectangle 9"/>
          <p:cNvSpPr/>
          <p:nvPr/>
        </p:nvSpPr>
        <p:spPr>
          <a:xfrm>
            <a:off x="1596490" y="2544054"/>
            <a:ext cx="2103378" cy="1938992"/>
          </a:xfrm>
          <a:prstGeom prst="rect">
            <a:avLst/>
          </a:prstGeom>
        </p:spPr>
        <p:txBody>
          <a:bodyPr wrap="square">
            <a:spAutoFit/>
          </a:bodyPr>
          <a:lstStyle/>
          <a:p>
            <a:pPr algn="ctr"/>
            <a:r>
              <a:rPr lang="fr-FR" sz="2000" b="1" dirty="0">
                <a:solidFill>
                  <a:srgbClr val="0070C0"/>
                </a:solidFill>
                <a:latin typeface="Bodoni MT Condensed" pitchFamily="18" charset="0"/>
              </a:rPr>
              <a:t>action de donner </a:t>
            </a:r>
            <a:endParaRPr lang="fr-FR" sz="2000" b="1" dirty="0" smtClean="0">
              <a:solidFill>
                <a:srgbClr val="0070C0"/>
              </a:solidFill>
              <a:latin typeface="Bodoni MT Condensed" pitchFamily="18" charset="0"/>
            </a:endParaRPr>
          </a:p>
          <a:p>
            <a:pPr algn="ctr"/>
            <a:endParaRPr lang="fr-FR" sz="2000" b="1" dirty="0">
              <a:solidFill>
                <a:srgbClr val="0070C0"/>
              </a:solidFill>
              <a:latin typeface="Bodoni MT Condensed" pitchFamily="18" charset="0"/>
            </a:endParaRPr>
          </a:p>
          <a:p>
            <a:pPr algn="ctr"/>
            <a:endParaRPr lang="fr-FR" sz="2000" b="1" dirty="0" smtClean="0">
              <a:solidFill>
                <a:srgbClr val="0070C0"/>
              </a:solidFill>
              <a:latin typeface="Bodoni MT Condensed" pitchFamily="18" charset="0"/>
            </a:endParaRPr>
          </a:p>
          <a:p>
            <a:pPr algn="ctr"/>
            <a:endParaRPr lang="fr-FR" sz="2000" b="1" dirty="0">
              <a:solidFill>
                <a:srgbClr val="0070C0"/>
              </a:solidFill>
              <a:latin typeface="Bodoni MT Condensed" pitchFamily="18" charset="0"/>
            </a:endParaRPr>
          </a:p>
          <a:p>
            <a:pPr algn="ctr"/>
            <a:endParaRPr lang="fr-FR" sz="2000" b="1" dirty="0" smtClean="0">
              <a:solidFill>
                <a:srgbClr val="0070C0"/>
              </a:solidFill>
              <a:latin typeface="Bodoni MT Condensed" pitchFamily="18" charset="0"/>
            </a:endParaRPr>
          </a:p>
          <a:p>
            <a:pPr algn="ctr"/>
            <a:r>
              <a:rPr lang="fr-FR" sz="2000" b="1" dirty="0" smtClean="0">
                <a:solidFill>
                  <a:srgbClr val="0070C0"/>
                </a:solidFill>
                <a:latin typeface="Bodoni MT Condensed" pitchFamily="18" charset="0"/>
              </a:rPr>
              <a:t>et recevoir (effet)</a:t>
            </a:r>
            <a:endParaRPr lang="fr-FR" sz="2000" b="1" dirty="0">
              <a:solidFill>
                <a:srgbClr val="0070C0"/>
              </a:solidFill>
            </a:endParaRPr>
          </a:p>
        </p:txBody>
      </p:sp>
    </p:spTree>
    <p:extLst>
      <p:ext uri="{BB962C8B-B14F-4D97-AF65-F5344CB8AC3E}">
        <p14:creationId xmlns:p14="http://schemas.microsoft.com/office/powerpoint/2010/main" val="191950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784976" cy="648072"/>
          </a:xfrm>
        </p:spPr>
        <p:txBody>
          <a:bodyPr>
            <a:normAutofit/>
          </a:bodyPr>
          <a:lstStyle/>
          <a:p>
            <a:r>
              <a:rPr lang="fr-FR" sz="2800" dirty="0" smtClean="0"/>
              <a:t>Que gagne-t-on à échanger ? (sujet du bac 2009)</a:t>
            </a:r>
            <a:endParaRPr lang="fr-FR" sz="2800" dirty="0"/>
          </a:p>
        </p:txBody>
      </p:sp>
      <p:sp>
        <p:nvSpPr>
          <p:cNvPr id="3" name="Espace réservé du contenu 2"/>
          <p:cNvSpPr>
            <a:spLocks noGrp="1"/>
          </p:cNvSpPr>
          <p:nvPr>
            <p:ph sz="half" idx="1"/>
          </p:nvPr>
        </p:nvSpPr>
        <p:spPr>
          <a:xfrm>
            <a:off x="251520" y="1052736"/>
            <a:ext cx="4565910" cy="5320714"/>
          </a:xfrm>
        </p:spPr>
        <p:style>
          <a:lnRef idx="0">
            <a:schemeClr val="accent3"/>
          </a:lnRef>
          <a:fillRef idx="3">
            <a:schemeClr val="accent3"/>
          </a:fillRef>
          <a:effectRef idx="3">
            <a:schemeClr val="accent3"/>
          </a:effectRef>
          <a:fontRef idx="minor">
            <a:schemeClr val="lt1"/>
          </a:fontRef>
        </p:style>
        <p:txBody>
          <a:bodyPr>
            <a:normAutofit fontScale="92500" lnSpcReduction="20000"/>
          </a:bodyPr>
          <a:lstStyle/>
          <a:p>
            <a:r>
              <a:rPr lang="fr-FR" sz="3800" b="1" dirty="0" smtClean="0">
                <a:latin typeface="Arial Narrow" pitchFamily="34" charset="0"/>
              </a:rPr>
              <a:t>Première réponse :</a:t>
            </a:r>
          </a:p>
          <a:p>
            <a:r>
              <a:rPr lang="fr-FR" dirty="0" smtClean="0">
                <a:latin typeface="Arial Narrow" pitchFamily="34" charset="0"/>
              </a:rPr>
              <a:t>On </a:t>
            </a:r>
            <a:r>
              <a:rPr lang="fr-FR" dirty="0">
                <a:latin typeface="Arial Narrow" pitchFamily="34" charset="0"/>
              </a:rPr>
              <a:t>échangerait </a:t>
            </a:r>
            <a:r>
              <a:rPr lang="fr-FR" b="1" dirty="0" smtClean="0">
                <a:latin typeface="Arial Narrow" pitchFamily="34" charset="0"/>
              </a:rPr>
              <a:t>dans </a:t>
            </a:r>
            <a:r>
              <a:rPr lang="fr-FR" b="1" dirty="0">
                <a:latin typeface="Arial Narrow" pitchFamily="34" charset="0"/>
              </a:rPr>
              <a:t>le but de </a:t>
            </a:r>
            <a:r>
              <a:rPr lang="fr-FR" b="1" dirty="0" smtClean="0">
                <a:latin typeface="Arial Narrow" pitchFamily="34" charset="0"/>
              </a:rPr>
              <a:t>gagner : </a:t>
            </a:r>
            <a:r>
              <a:rPr lang="fr-FR" dirty="0" smtClean="0">
                <a:latin typeface="Arial Narrow" pitchFamily="34" charset="0"/>
              </a:rPr>
              <a:t>posséder </a:t>
            </a:r>
            <a:r>
              <a:rPr lang="fr-FR" dirty="0">
                <a:latin typeface="Arial Narrow" pitchFamily="34" charset="0"/>
              </a:rPr>
              <a:t>ou s'approprier ce dont on était privé</a:t>
            </a:r>
            <a:r>
              <a:rPr lang="fr-FR" dirty="0" smtClean="0">
                <a:latin typeface="Arial Narrow" pitchFamily="34" charset="0"/>
              </a:rPr>
              <a:t>. Mais </a:t>
            </a:r>
            <a:r>
              <a:rPr lang="fr-FR" dirty="0">
                <a:latin typeface="Arial Narrow" pitchFamily="34" charset="0"/>
              </a:rPr>
              <a:t>si échanger, c'est gagner, </a:t>
            </a:r>
            <a:r>
              <a:rPr lang="fr-FR" b="1" dirty="0">
                <a:latin typeface="Arial Narrow" pitchFamily="34" charset="0"/>
              </a:rPr>
              <a:t>que gagne-t-on à échanger ? </a:t>
            </a:r>
            <a:r>
              <a:rPr lang="fr-FR" dirty="0">
                <a:latin typeface="Arial Narrow" pitchFamily="34" charset="0"/>
              </a:rPr>
              <a:t>De quel gain s'agit-il ? Il peut s'agir dans un premier temps d'un gain matériel qui s'illustre surtout dans les échanges économiques ou financiers. Mais on peut évoquer la possibilité d'un gain spirituel ou moral à travers l'échange d'opinions, d'idées et de </a:t>
            </a:r>
            <a:r>
              <a:rPr lang="fr-FR" dirty="0" smtClean="0">
                <a:latin typeface="Arial Narrow" pitchFamily="34" charset="0"/>
              </a:rPr>
              <a:t>pensées. (1)</a:t>
            </a:r>
            <a:endParaRPr lang="fr-FR" dirty="0">
              <a:latin typeface="Arial Narrow" pitchFamily="34" charset="0"/>
            </a:endParaRPr>
          </a:p>
        </p:txBody>
      </p:sp>
      <p:sp>
        <p:nvSpPr>
          <p:cNvPr id="5" name="Rectangle à coins arrondis 4"/>
          <p:cNvSpPr/>
          <p:nvPr/>
        </p:nvSpPr>
        <p:spPr>
          <a:xfrm>
            <a:off x="4892268" y="1052736"/>
            <a:ext cx="4184595" cy="374441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sz="2400" b="1" dirty="0" smtClean="0">
                <a:latin typeface="Garamond" pitchFamily="18" charset="0"/>
              </a:rPr>
              <a:t>Deuxième Réponse</a:t>
            </a:r>
          </a:p>
          <a:p>
            <a:pPr algn="r"/>
            <a:r>
              <a:rPr lang="fr-FR" sz="2000" i="1" dirty="0" smtClean="0">
                <a:latin typeface="Garamond" pitchFamily="18" charset="0"/>
              </a:rPr>
              <a:t>Un </a:t>
            </a:r>
            <a:r>
              <a:rPr lang="fr-FR" sz="2000" b="1" i="1" dirty="0">
                <a:solidFill>
                  <a:srgbClr val="FF0000"/>
                </a:solidFill>
                <a:latin typeface="Garamond" pitchFamily="18" charset="0"/>
              </a:rPr>
              <a:t>accroissement de </a:t>
            </a:r>
            <a:r>
              <a:rPr lang="fr-FR" sz="2000" b="1" i="1" dirty="0" smtClean="0">
                <a:solidFill>
                  <a:srgbClr val="FF0000"/>
                </a:solidFill>
                <a:latin typeface="Garamond" pitchFamily="18" charset="0"/>
              </a:rPr>
              <a:t>vie, un </a:t>
            </a:r>
            <a:r>
              <a:rPr lang="fr-FR" sz="2000" b="1" i="1" dirty="0">
                <a:solidFill>
                  <a:srgbClr val="FF0000"/>
                </a:solidFill>
                <a:latin typeface="Garamond" pitchFamily="18" charset="0"/>
              </a:rPr>
              <a:t>supplément d’âme</a:t>
            </a:r>
            <a:r>
              <a:rPr lang="fr-FR" sz="2000" i="1" dirty="0">
                <a:latin typeface="Garamond" pitchFamily="18" charset="0"/>
              </a:rPr>
              <a:t>. Un essor, aussi infime soit-il, qui </a:t>
            </a:r>
            <a:r>
              <a:rPr lang="fr-FR" sz="2000" b="1" i="1" dirty="0" smtClean="0">
                <a:solidFill>
                  <a:srgbClr val="FF0000"/>
                </a:solidFill>
                <a:latin typeface="Garamond" pitchFamily="18" charset="0"/>
              </a:rPr>
              <a:t>vivifie</a:t>
            </a:r>
            <a:r>
              <a:rPr lang="fr-FR" sz="2000" i="1" dirty="0" smtClean="0">
                <a:latin typeface="Garamond" pitchFamily="18" charset="0"/>
              </a:rPr>
              <a:t> </a:t>
            </a:r>
            <a:r>
              <a:rPr lang="fr-FR" sz="2000" i="1" dirty="0">
                <a:latin typeface="Garamond" pitchFamily="18" charset="0"/>
              </a:rPr>
              <a:t>grâce à l’autre nos désirs, nos rêves, notre identité, nos talents. C’est la leçon qu’Édouard Glissant nous </a:t>
            </a:r>
            <a:r>
              <a:rPr lang="fr-FR" sz="2000" i="1" dirty="0" smtClean="0">
                <a:latin typeface="Garamond" pitchFamily="18" charset="0"/>
              </a:rPr>
              <a:t>chuchote</a:t>
            </a:r>
            <a:r>
              <a:rPr lang="fr-FR" sz="2000" i="1" dirty="0">
                <a:latin typeface="Garamond" pitchFamily="18" charset="0"/>
              </a:rPr>
              <a:t> : «Je peux changer, en échangeant avec l’Autre, sans me perdre pour autant</a:t>
            </a:r>
            <a:r>
              <a:rPr lang="fr-FR" sz="2000" i="1" dirty="0" smtClean="0">
                <a:latin typeface="Garamond" pitchFamily="18" charset="0"/>
              </a:rPr>
              <a:t>.»</a:t>
            </a:r>
            <a:r>
              <a:rPr lang="fr-FR" sz="2000" dirty="0">
                <a:latin typeface="Garamond" pitchFamily="18" charset="0"/>
              </a:rPr>
              <a:t> </a:t>
            </a:r>
            <a:endParaRPr lang="fr-FR" sz="2000" dirty="0" smtClean="0">
              <a:latin typeface="Garamond" pitchFamily="18" charset="0"/>
            </a:endParaRPr>
          </a:p>
          <a:p>
            <a:endParaRPr lang="fr-FR" dirty="0"/>
          </a:p>
        </p:txBody>
      </p:sp>
      <p:sp>
        <p:nvSpPr>
          <p:cNvPr id="6" name="Rectangle 5"/>
          <p:cNvSpPr/>
          <p:nvPr/>
        </p:nvSpPr>
        <p:spPr>
          <a:xfrm>
            <a:off x="251520" y="6373450"/>
            <a:ext cx="8847047" cy="276999"/>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fr-FR" sz="1200" dirty="0" smtClean="0">
                <a:latin typeface="Arial Narrow" pitchFamily="34" charset="0"/>
              </a:rPr>
              <a:t>(1) www.toutpourlebac.com/index.php/dossiers/204/corriges-bac-philo-2009-</a:t>
            </a:r>
            <a:r>
              <a:rPr lang="fr-FR" sz="1200" dirty="0">
                <a:latin typeface="Arial Narrow" pitchFamily="34" charset="0"/>
              </a:rPr>
              <a:t>--serie-es/592/sujet-de-dissertation-n1--que-gagne-t-on-a-echanger.html</a:t>
            </a:r>
          </a:p>
        </p:txBody>
      </p:sp>
      <p:pic>
        <p:nvPicPr>
          <p:cNvPr id="1026" name="Picture 2" descr="CESPEDES Vincent © Olivier Roll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098" r="13636"/>
          <a:stretch/>
        </p:blipFill>
        <p:spPr bwMode="auto">
          <a:xfrm>
            <a:off x="6465582" y="4365104"/>
            <a:ext cx="2076391" cy="19168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6372200" y="5696400"/>
            <a:ext cx="1840567" cy="369332"/>
          </a:xfrm>
          <a:prstGeom prst="rect">
            <a:avLst/>
          </a:prstGeom>
        </p:spPr>
        <p:txBody>
          <a:bodyPr wrap="none">
            <a:spAutoFit/>
          </a:bodyPr>
          <a:lstStyle/>
          <a:p>
            <a:pPr algn="r"/>
            <a:r>
              <a:rPr lang="fr-FR" dirty="0">
                <a:latin typeface="Garamond" pitchFamily="18" charset="0"/>
              </a:rPr>
              <a:t>Vincent </a:t>
            </a:r>
            <a:r>
              <a:rPr lang="fr-FR" dirty="0" err="1">
                <a:latin typeface="Garamond" pitchFamily="18" charset="0"/>
              </a:rPr>
              <a:t>Cespedes</a:t>
            </a:r>
            <a:r>
              <a:rPr lang="fr-FR" dirty="0">
                <a:latin typeface="Garamond" pitchFamily="18" charset="0"/>
              </a:rPr>
              <a:t> </a:t>
            </a:r>
          </a:p>
        </p:txBody>
      </p:sp>
    </p:spTree>
    <p:extLst>
      <p:ext uri="{BB962C8B-B14F-4D97-AF65-F5344CB8AC3E}">
        <p14:creationId xmlns:p14="http://schemas.microsoft.com/office/powerpoint/2010/main" val="3693436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021287"/>
            <a:ext cx="9144000" cy="828941"/>
          </a:xfrm>
        </p:spPr>
        <p:txBody>
          <a:bodyPr/>
          <a:lstStyle/>
          <a:p>
            <a:r>
              <a:rPr lang="fr-FR" dirty="0" smtClean="0">
                <a:solidFill>
                  <a:srgbClr val="002060"/>
                </a:solidFill>
              </a:rPr>
              <a:t>Discussion par Tables</a:t>
            </a:r>
            <a:endParaRPr lang="fr-FR" dirty="0">
              <a:solidFill>
                <a:srgbClr val="002060"/>
              </a:solidFill>
            </a:endParaRPr>
          </a:p>
        </p:txBody>
      </p:sp>
      <p:sp>
        <p:nvSpPr>
          <p:cNvPr id="3" name="Espace réservé du texte 2"/>
          <p:cNvSpPr>
            <a:spLocks noGrp="1"/>
          </p:cNvSpPr>
          <p:nvPr>
            <p:ph type="body" idx="1"/>
          </p:nvPr>
        </p:nvSpPr>
        <p:spPr>
          <a:xfrm>
            <a:off x="2340" y="576064"/>
            <a:ext cx="9144000" cy="908720"/>
          </a:xfrm>
        </p:spPr>
        <p:txBody>
          <a:bodyPr>
            <a:noAutofit/>
          </a:bodyPr>
          <a:lstStyle/>
          <a:p>
            <a:r>
              <a:rPr lang="fr-FR" sz="6000" dirty="0" smtClean="0">
                <a:solidFill>
                  <a:srgbClr val="FF0000">
                    <a:alpha val="81000"/>
                  </a:srgbClr>
                </a:solidFill>
                <a:latin typeface="Arial Black" pitchFamily="34" charset="0"/>
              </a:rPr>
              <a:t>Première Partie</a:t>
            </a:r>
            <a:endParaRPr lang="fr-FR" sz="6000" dirty="0">
              <a:solidFill>
                <a:srgbClr val="FF0000">
                  <a:alpha val="81000"/>
                </a:srgbClr>
              </a:solidFill>
              <a:latin typeface="Arial Black" pitchFamily="34" charset="0"/>
            </a:endParaRPr>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t="24402"/>
          <a:stretch/>
        </p:blipFill>
        <p:spPr>
          <a:xfrm>
            <a:off x="611560" y="1484784"/>
            <a:ext cx="8172726" cy="4633850"/>
          </a:xfrm>
          <a:prstGeom prst="rect">
            <a:avLst/>
          </a:prstGeom>
        </p:spPr>
      </p:pic>
    </p:spTree>
    <p:extLst>
      <p:ext uri="{BB962C8B-B14F-4D97-AF65-F5344CB8AC3E}">
        <p14:creationId xmlns:p14="http://schemas.microsoft.com/office/powerpoint/2010/main" val="131019974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8"/>
          <p:cNvGraphicFramePr>
            <a:graphicFrameLocks/>
          </p:cNvGraphicFramePr>
          <p:nvPr>
            <p:extLst>
              <p:ext uri="{D42A27DB-BD31-4B8C-83A1-F6EECF244321}">
                <p14:modId xmlns:p14="http://schemas.microsoft.com/office/powerpoint/2010/main" val="3553980518"/>
              </p:ext>
            </p:extLst>
          </p:nvPr>
        </p:nvGraphicFramePr>
        <p:xfrm>
          <a:off x="0" y="0"/>
          <a:ext cx="680424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rc 39"/>
          <p:cNvSpPr>
            <a:spLocks/>
          </p:cNvSpPr>
          <p:nvPr/>
        </p:nvSpPr>
        <p:spPr bwMode="auto">
          <a:xfrm rot="5048118" flipH="1" flipV="1">
            <a:off x="2438801" y="1957751"/>
            <a:ext cx="2117782" cy="2255307"/>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70C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8" name="Arc 39"/>
          <p:cNvSpPr>
            <a:spLocks/>
          </p:cNvSpPr>
          <p:nvPr/>
        </p:nvSpPr>
        <p:spPr bwMode="auto">
          <a:xfrm rot="15774519" flipH="1" flipV="1">
            <a:off x="2170571" y="2411228"/>
            <a:ext cx="2117782" cy="2255307"/>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70C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1" name="Espace réservé du contenu 10"/>
          <p:cNvSpPr>
            <a:spLocks noGrp="1"/>
          </p:cNvSpPr>
          <p:nvPr>
            <p:ph sz="half" idx="2"/>
          </p:nvPr>
        </p:nvSpPr>
        <p:spPr>
          <a:xfrm>
            <a:off x="6751464" y="0"/>
            <a:ext cx="2392536" cy="6857999"/>
          </a:xfrm>
          <a:blipFill>
            <a:blip r:embed="rId7"/>
            <a:tile tx="0" ty="0" sx="100000" sy="100000" flip="none" algn="tl"/>
          </a:blipFill>
        </p:spPr>
        <p:txBody>
          <a:bodyPr>
            <a:noAutofit/>
          </a:bodyPr>
          <a:lstStyle/>
          <a:p>
            <a:r>
              <a:rPr lang="fr-FR" dirty="0" smtClean="0">
                <a:solidFill>
                  <a:srgbClr val="002060"/>
                </a:solidFill>
                <a:latin typeface="Garamond" pitchFamily="18" charset="0"/>
              </a:rPr>
              <a:t>Si le moteur de l’échange est l’amour  désintéressé, les deux parties vont gagner une satisfaction matérielle et spirituelle. L’échange d’amour vrai accroît notre bonheur. </a:t>
            </a:r>
            <a:r>
              <a:rPr lang="fr-FR" dirty="0" smtClean="0">
                <a:latin typeface="Garamond" pitchFamily="18" charset="0"/>
              </a:rPr>
              <a:t>complet.</a:t>
            </a:r>
            <a:endParaRPr lang="fr-FR" dirty="0">
              <a:latin typeface="Garamond" pitchFamily="18" charset="0"/>
            </a:endParaRPr>
          </a:p>
        </p:txBody>
      </p:sp>
      <p:sp>
        <p:nvSpPr>
          <p:cNvPr id="2" name="Rectangle 1"/>
          <p:cNvSpPr/>
          <p:nvPr/>
        </p:nvSpPr>
        <p:spPr>
          <a:xfrm>
            <a:off x="4283968" y="5229200"/>
            <a:ext cx="2467496" cy="1538883"/>
          </a:xfrm>
          <a:prstGeom prst="rect">
            <a:avLst/>
          </a:prstGeom>
        </p:spPr>
        <p:txBody>
          <a:bodyPr wrap="square">
            <a:spAutoFit/>
          </a:bodyPr>
          <a:lstStyle/>
          <a:p>
            <a:pPr algn="r"/>
            <a:r>
              <a:rPr lang="fr-FR" sz="2000" b="1" dirty="0" smtClean="0">
                <a:solidFill>
                  <a:srgbClr val="002060"/>
                </a:solidFill>
                <a:effectLst>
                  <a:outerShdw blurRad="38100" dist="38100" dir="2700000" algn="tl">
                    <a:srgbClr val="000000">
                      <a:alpha val="43137"/>
                    </a:srgbClr>
                  </a:outerShdw>
                </a:effectLst>
                <a:latin typeface="Garamond" pitchFamily="18" charset="0"/>
              </a:rPr>
              <a:t>spirituelle</a:t>
            </a:r>
          </a:p>
          <a:p>
            <a:endParaRPr lang="fr-FR" dirty="0">
              <a:solidFill>
                <a:srgbClr val="002060"/>
              </a:solidFill>
              <a:latin typeface="Garamond" pitchFamily="18" charset="0"/>
            </a:endParaRPr>
          </a:p>
          <a:p>
            <a:r>
              <a:rPr lang="fr-FR" b="1" dirty="0" smtClean="0">
                <a:solidFill>
                  <a:srgbClr val="7030A0"/>
                </a:solidFill>
                <a:effectLst>
                  <a:outerShdw blurRad="38100" dist="38100" dir="2700000" algn="tl">
                    <a:srgbClr val="000000">
                      <a:alpha val="43137"/>
                    </a:srgbClr>
                  </a:outerShdw>
                </a:effectLst>
                <a:latin typeface="Garamond" pitchFamily="18" charset="0"/>
              </a:rPr>
              <a:t>satisfaction</a:t>
            </a:r>
            <a:r>
              <a:rPr lang="fr-FR" dirty="0" smtClean="0">
                <a:solidFill>
                  <a:srgbClr val="7030A0"/>
                </a:solidFill>
                <a:latin typeface="Garamond" pitchFamily="18" charset="0"/>
              </a:rPr>
              <a:t> </a:t>
            </a:r>
          </a:p>
          <a:p>
            <a:endParaRPr lang="fr-FR" dirty="0">
              <a:solidFill>
                <a:srgbClr val="002060"/>
              </a:solidFill>
              <a:latin typeface="Garamond" pitchFamily="18" charset="0"/>
            </a:endParaRPr>
          </a:p>
          <a:p>
            <a:pPr algn="r"/>
            <a:r>
              <a:rPr lang="fr-FR" sz="2000" b="1" dirty="0" smtClean="0">
                <a:solidFill>
                  <a:srgbClr val="FF0000"/>
                </a:solidFill>
                <a:effectLst>
                  <a:outerShdw blurRad="38100" dist="38100" dir="2700000" algn="tl">
                    <a:srgbClr val="000000">
                      <a:alpha val="43137"/>
                    </a:srgbClr>
                  </a:outerShdw>
                </a:effectLst>
                <a:latin typeface="Garamond" pitchFamily="18" charset="0"/>
              </a:rPr>
              <a:t>matérielle</a:t>
            </a:r>
            <a:r>
              <a:rPr lang="fr-FR" b="1" dirty="0" smtClean="0">
                <a:solidFill>
                  <a:srgbClr val="FF0000"/>
                </a:solidFill>
                <a:effectLst>
                  <a:outerShdw blurRad="38100" dist="38100" dir="2700000" algn="tl">
                    <a:srgbClr val="000000">
                      <a:alpha val="43137"/>
                    </a:srgbClr>
                  </a:outerShdw>
                </a:effectLst>
                <a:latin typeface="Garamond" pitchFamily="18" charset="0"/>
              </a:rPr>
              <a:t> </a:t>
            </a:r>
            <a:endParaRPr lang="fr-FR" b="1" dirty="0">
              <a:solidFill>
                <a:srgbClr val="FF0000"/>
              </a:solidFill>
              <a:effectLst>
                <a:outerShdw blurRad="38100" dist="38100" dir="2700000" algn="tl">
                  <a:srgbClr val="000000">
                    <a:alpha val="43137"/>
                  </a:srgbClr>
                </a:outerShdw>
              </a:effectLst>
            </a:endParaRPr>
          </a:p>
        </p:txBody>
      </p:sp>
      <p:cxnSp>
        <p:nvCxnSpPr>
          <p:cNvPr id="4" name="Connecteur droit avec flèche 3"/>
          <p:cNvCxnSpPr/>
          <p:nvPr/>
        </p:nvCxnSpPr>
        <p:spPr>
          <a:xfrm flipV="1">
            <a:off x="4951264" y="5445224"/>
            <a:ext cx="566452" cy="36004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9" name="Connecteur droit avec flèche 8"/>
          <p:cNvCxnSpPr/>
          <p:nvPr/>
        </p:nvCxnSpPr>
        <p:spPr>
          <a:xfrm>
            <a:off x="4951264" y="6166012"/>
            <a:ext cx="566452" cy="27964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33958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784976" cy="720080"/>
          </a:xfrm>
        </p:spPr>
        <p:txBody>
          <a:bodyPr>
            <a:normAutofit/>
          </a:bodyPr>
          <a:lstStyle/>
          <a:p>
            <a:r>
              <a:rPr lang="fr-FR" dirty="0" smtClean="0"/>
              <a:t>Les échanges et le cours de la vie humaine</a:t>
            </a:r>
            <a:endParaRPr lang="fr-FR" dirty="0"/>
          </a:p>
        </p:txBody>
      </p:sp>
      <p:sp>
        <p:nvSpPr>
          <p:cNvPr id="3" name="Espace réservé du contenu 2"/>
          <p:cNvSpPr>
            <a:spLocks noGrp="1"/>
          </p:cNvSpPr>
          <p:nvPr>
            <p:ph sz="half" idx="1"/>
          </p:nvPr>
        </p:nvSpPr>
        <p:spPr>
          <a:xfrm>
            <a:off x="179512" y="1196752"/>
            <a:ext cx="8219256" cy="1684784"/>
          </a:xfrm>
        </p:spPr>
        <p:txBody>
          <a:bodyPr/>
          <a:lstStyle/>
          <a:p>
            <a:r>
              <a:rPr lang="fr-FR" dirty="0" smtClean="0"/>
              <a:t>Ce que l’être humain peut échanger, avec qui, comment, où et quand va considérablement évoluer au cours de la vie</a:t>
            </a:r>
            <a:endParaRPr lang="fr-FR" dirty="0"/>
          </a:p>
        </p:txBody>
      </p:sp>
      <p:graphicFrame>
        <p:nvGraphicFramePr>
          <p:cNvPr id="5" name="Espace réservé du contenu 4"/>
          <p:cNvGraphicFramePr>
            <a:graphicFrameLocks noGrp="1"/>
          </p:cNvGraphicFramePr>
          <p:nvPr>
            <p:ph sz="half" idx="2"/>
            <p:extLst>
              <p:ext uri="{D42A27DB-BD31-4B8C-83A1-F6EECF244321}">
                <p14:modId xmlns:p14="http://schemas.microsoft.com/office/powerpoint/2010/main" val="1415476025"/>
              </p:ext>
            </p:extLst>
          </p:nvPr>
        </p:nvGraphicFramePr>
        <p:xfrm>
          <a:off x="179512" y="2780928"/>
          <a:ext cx="8784975" cy="3345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557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graphicEl>
                                              <a:dgm id="{00648299-9C1B-449D-B0A2-F9C5C2F32F2E}"/>
                                            </p:graphicEl>
                                          </p:spTgt>
                                        </p:tgtEl>
                                        <p:attrNameLst>
                                          <p:attrName>style.visibility</p:attrName>
                                        </p:attrNameLst>
                                      </p:cBhvr>
                                      <p:to>
                                        <p:strVal val="visible"/>
                                      </p:to>
                                    </p:set>
                                    <p:anim calcmode="lin" valueType="num">
                                      <p:cBhvr>
                                        <p:cTn id="7" dur="1000" fill="hold"/>
                                        <p:tgtEl>
                                          <p:spTgt spid="5">
                                            <p:graphicEl>
                                              <a:dgm id="{00648299-9C1B-449D-B0A2-F9C5C2F32F2E}"/>
                                            </p:graphicEl>
                                          </p:spTgt>
                                        </p:tgtEl>
                                        <p:attrNameLst>
                                          <p:attrName>ppt_w</p:attrName>
                                        </p:attrNameLst>
                                      </p:cBhvr>
                                      <p:tavLst>
                                        <p:tav tm="0">
                                          <p:val>
                                            <p:fltVal val="0"/>
                                          </p:val>
                                        </p:tav>
                                        <p:tav tm="100000">
                                          <p:val>
                                            <p:strVal val="#ppt_w"/>
                                          </p:val>
                                        </p:tav>
                                      </p:tavLst>
                                    </p:anim>
                                    <p:anim calcmode="lin" valueType="num">
                                      <p:cBhvr>
                                        <p:cTn id="8" dur="1000" fill="hold"/>
                                        <p:tgtEl>
                                          <p:spTgt spid="5">
                                            <p:graphicEl>
                                              <a:dgm id="{00648299-9C1B-449D-B0A2-F9C5C2F32F2E}"/>
                                            </p:graphicEl>
                                          </p:spTgt>
                                        </p:tgtEl>
                                        <p:attrNameLst>
                                          <p:attrName>ppt_h</p:attrName>
                                        </p:attrNameLst>
                                      </p:cBhvr>
                                      <p:tavLst>
                                        <p:tav tm="0">
                                          <p:val>
                                            <p:fltVal val="0"/>
                                          </p:val>
                                        </p:tav>
                                        <p:tav tm="100000">
                                          <p:val>
                                            <p:strVal val="#ppt_h"/>
                                          </p:val>
                                        </p:tav>
                                      </p:tavLst>
                                    </p:anim>
                                    <p:anim calcmode="lin" valueType="num">
                                      <p:cBhvr>
                                        <p:cTn id="9" dur="1000" fill="hold"/>
                                        <p:tgtEl>
                                          <p:spTgt spid="5">
                                            <p:graphicEl>
                                              <a:dgm id="{00648299-9C1B-449D-B0A2-F9C5C2F32F2E}"/>
                                            </p:graphicEl>
                                          </p:spTgt>
                                        </p:tgtEl>
                                        <p:attrNameLst>
                                          <p:attrName>style.rotation</p:attrName>
                                        </p:attrNameLst>
                                      </p:cBhvr>
                                      <p:tavLst>
                                        <p:tav tm="0">
                                          <p:val>
                                            <p:fltVal val="90"/>
                                          </p:val>
                                        </p:tav>
                                        <p:tav tm="100000">
                                          <p:val>
                                            <p:fltVal val="0"/>
                                          </p:val>
                                        </p:tav>
                                      </p:tavLst>
                                    </p:anim>
                                    <p:animEffect transition="in" filter="fade">
                                      <p:cBhvr>
                                        <p:cTn id="10" dur="1000"/>
                                        <p:tgtEl>
                                          <p:spTgt spid="5">
                                            <p:graphicEl>
                                              <a:dgm id="{00648299-9C1B-449D-B0A2-F9C5C2F32F2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graphicEl>
                                              <a:dgm id="{132D4880-B4AC-41E3-9E77-DB5585D9DCC6}"/>
                                            </p:graphicEl>
                                          </p:spTgt>
                                        </p:tgtEl>
                                        <p:attrNameLst>
                                          <p:attrName>style.visibility</p:attrName>
                                        </p:attrNameLst>
                                      </p:cBhvr>
                                      <p:to>
                                        <p:strVal val="visible"/>
                                      </p:to>
                                    </p:set>
                                    <p:anim calcmode="lin" valueType="num">
                                      <p:cBhvr>
                                        <p:cTn id="15" dur="1000" fill="hold"/>
                                        <p:tgtEl>
                                          <p:spTgt spid="5">
                                            <p:graphicEl>
                                              <a:dgm id="{132D4880-B4AC-41E3-9E77-DB5585D9DCC6}"/>
                                            </p:graphicEl>
                                          </p:spTgt>
                                        </p:tgtEl>
                                        <p:attrNameLst>
                                          <p:attrName>ppt_w</p:attrName>
                                        </p:attrNameLst>
                                      </p:cBhvr>
                                      <p:tavLst>
                                        <p:tav tm="0">
                                          <p:val>
                                            <p:fltVal val="0"/>
                                          </p:val>
                                        </p:tav>
                                        <p:tav tm="100000">
                                          <p:val>
                                            <p:strVal val="#ppt_w"/>
                                          </p:val>
                                        </p:tav>
                                      </p:tavLst>
                                    </p:anim>
                                    <p:anim calcmode="lin" valueType="num">
                                      <p:cBhvr>
                                        <p:cTn id="16" dur="1000" fill="hold"/>
                                        <p:tgtEl>
                                          <p:spTgt spid="5">
                                            <p:graphicEl>
                                              <a:dgm id="{132D4880-B4AC-41E3-9E77-DB5585D9DCC6}"/>
                                            </p:graphicEl>
                                          </p:spTgt>
                                        </p:tgtEl>
                                        <p:attrNameLst>
                                          <p:attrName>ppt_h</p:attrName>
                                        </p:attrNameLst>
                                      </p:cBhvr>
                                      <p:tavLst>
                                        <p:tav tm="0">
                                          <p:val>
                                            <p:fltVal val="0"/>
                                          </p:val>
                                        </p:tav>
                                        <p:tav tm="100000">
                                          <p:val>
                                            <p:strVal val="#ppt_h"/>
                                          </p:val>
                                        </p:tav>
                                      </p:tavLst>
                                    </p:anim>
                                    <p:anim calcmode="lin" valueType="num">
                                      <p:cBhvr>
                                        <p:cTn id="17" dur="1000" fill="hold"/>
                                        <p:tgtEl>
                                          <p:spTgt spid="5">
                                            <p:graphicEl>
                                              <a:dgm id="{132D4880-B4AC-41E3-9E77-DB5585D9DCC6}"/>
                                            </p:graphicEl>
                                          </p:spTgt>
                                        </p:tgtEl>
                                        <p:attrNameLst>
                                          <p:attrName>style.rotation</p:attrName>
                                        </p:attrNameLst>
                                      </p:cBhvr>
                                      <p:tavLst>
                                        <p:tav tm="0">
                                          <p:val>
                                            <p:fltVal val="90"/>
                                          </p:val>
                                        </p:tav>
                                        <p:tav tm="100000">
                                          <p:val>
                                            <p:fltVal val="0"/>
                                          </p:val>
                                        </p:tav>
                                      </p:tavLst>
                                    </p:anim>
                                    <p:animEffect transition="in" filter="fade">
                                      <p:cBhvr>
                                        <p:cTn id="18" dur="1000"/>
                                        <p:tgtEl>
                                          <p:spTgt spid="5">
                                            <p:graphicEl>
                                              <a:dgm id="{132D4880-B4AC-41E3-9E77-DB5585D9DCC6}"/>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graphicEl>
                                              <a:dgm id="{79BF7331-2C9F-4601-8C14-5A0CDB103324}"/>
                                            </p:graphicEl>
                                          </p:spTgt>
                                        </p:tgtEl>
                                        <p:attrNameLst>
                                          <p:attrName>style.visibility</p:attrName>
                                        </p:attrNameLst>
                                      </p:cBhvr>
                                      <p:to>
                                        <p:strVal val="visible"/>
                                      </p:to>
                                    </p:set>
                                    <p:anim calcmode="lin" valueType="num">
                                      <p:cBhvr>
                                        <p:cTn id="23" dur="1000" fill="hold"/>
                                        <p:tgtEl>
                                          <p:spTgt spid="5">
                                            <p:graphicEl>
                                              <a:dgm id="{79BF7331-2C9F-4601-8C14-5A0CDB103324}"/>
                                            </p:graphicEl>
                                          </p:spTgt>
                                        </p:tgtEl>
                                        <p:attrNameLst>
                                          <p:attrName>ppt_w</p:attrName>
                                        </p:attrNameLst>
                                      </p:cBhvr>
                                      <p:tavLst>
                                        <p:tav tm="0">
                                          <p:val>
                                            <p:fltVal val="0"/>
                                          </p:val>
                                        </p:tav>
                                        <p:tav tm="100000">
                                          <p:val>
                                            <p:strVal val="#ppt_w"/>
                                          </p:val>
                                        </p:tav>
                                      </p:tavLst>
                                    </p:anim>
                                    <p:anim calcmode="lin" valueType="num">
                                      <p:cBhvr>
                                        <p:cTn id="24" dur="1000" fill="hold"/>
                                        <p:tgtEl>
                                          <p:spTgt spid="5">
                                            <p:graphicEl>
                                              <a:dgm id="{79BF7331-2C9F-4601-8C14-5A0CDB103324}"/>
                                            </p:graphicEl>
                                          </p:spTgt>
                                        </p:tgtEl>
                                        <p:attrNameLst>
                                          <p:attrName>ppt_h</p:attrName>
                                        </p:attrNameLst>
                                      </p:cBhvr>
                                      <p:tavLst>
                                        <p:tav tm="0">
                                          <p:val>
                                            <p:fltVal val="0"/>
                                          </p:val>
                                        </p:tav>
                                        <p:tav tm="100000">
                                          <p:val>
                                            <p:strVal val="#ppt_h"/>
                                          </p:val>
                                        </p:tav>
                                      </p:tavLst>
                                    </p:anim>
                                    <p:anim calcmode="lin" valueType="num">
                                      <p:cBhvr>
                                        <p:cTn id="25" dur="1000" fill="hold"/>
                                        <p:tgtEl>
                                          <p:spTgt spid="5">
                                            <p:graphicEl>
                                              <a:dgm id="{79BF7331-2C9F-4601-8C14-5A0CDB103324}"/>
                                            </p:graphicEl>
                                          </p:spTgt>
                                        </p:tgtEl>
                                        <p:attrNameLst>
                                          <p:attrName>style.rotation</p:attrName>
                                        </p:attrNameLst>
                                      </p:cBhvr>
                                      <p:tavLst>
                                        <p:tav tm="0">
                                          <p:val>
                                            <p:fltVal val="90"/>
                                          </p:val>
                                        </p:tav>
                                        <p:tav tm="100000">
                                          <p:val>
                                            <p:fltVal val="0"/>
                                          </p:val>
                                        </p:tav>
                                      </p:tavLst>
                                    </p:anim>
                                    <p:animEffect transition="in" filter="fade">
                                      <p:cBhvr>
                                        <p:cTn id="26" dur="1000"/>
                                        <p:tgtEl>
                                          <p:spTgt spid="5">
                                            <p:graphicEl>
                                              <a:dgm id="{79BF7331-2C9F-4601-8C14-5A0CDB103324}"/>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graphicEl>
                                              <a:dgm id="{6F9A5E24-2AC3-4348-A86C-1AED501DDE25}"/>
                                            </p:graphicEl>
                                          </p:spTgt>
                                        </p:tgtEl>
                                        <p:attrNameLst>
                                          <p:attrName>style.visibility</p:attrName>
                                        </p:attrNameLst>
                                      </p:cBhvr>
                                      <p:to>
                                        <p:strVal val="visible"/>
                                      </p:to>
                                    </p:set>
                                    <p:anim calcmode="lin" valueType="num">
                                      <p:cBhvr>
                                        <p:cTn id="31" dur="1000" fill="hold"/>
                                        <p:tgtEl>
                                          <p:spTgt spid="5">
                                            <p:graphicEl>
                                              <a:dgm id="{6F9A5E24-2AC3-4348-A86C-1AED501DDE25}"/>
                                            </p:graphicEl>
                                          </p:spTgt>
                                        </p:tgtEl>
                                        <p:attrNameLst>
                                          <p:attrName>ppt_w</p:attrName>
                                        </p:attrNameLst>
                                      </p:cBhvr>
                                      <p:tavLst>
                                        <p:tav tm="0">
                                          <p:val>
                                            <p:fltVal val="0"/>
                                          </p:val>
                                        </p:tav>
                                        <p:tav tm="100000">
                                          <p:val>
                                            <p:strVal val="#ppt_w"/>
                                          </p:val>
                                        </p:tav>
                                      </p:tavLst>
                                    </p:anim>
                                    <p:anim calcmode="lin" valueType="num">
                                      <p:cBhvr>
                                        <p:cTn id="32" dur="1000" fill="hold"/>
                                        <p:tgtEl>
                                          <p:spTgt spid="5">
                                            <p:graphicEl>
                                              <a:dgm id="{6F9A5E24-2AC3-4348-A86C-1AED501DDE25}"/>
                                            </p:graphicEl>
                                          </p:spTgt>
                                        </p:tgtEl>
                                        <p:attrNameLst>
                                          <p:attrName>ppt_h</p:attrName>
                                        </p:attrNameLst>
                                      </p:cBhvr>
                                      <p:tavLst>
                                        <p:tav tm="0">
                                          <p:val>
                                            <p:fltVal val="0"/>
                                          </p:val>
                                        </p:tav>
                                        <p:tav tm="100000">
                                          <p:val>
                                            <p:strVal val="#ppt_h"/>
                                          </p:val>
                                        </p:tav>
                                      </p:tavLst>
                                    </p:anim>
                                    <p:anim calcmode="lin" valueType="num">
                                      <p:cBhvr>
                                        <p:cTn id="33" dur="1000" fill="hold"/>
                                        <p:tgtEl>
                                          <p:spTgt spid="5">
                                            <p:graphicEl>
                                              <a:dgm id="{6F9A5E24-2AC3-4348-A86C-1AED501DDE25}"/>
                                            </p:graphicEl>
                                          </p:spTgt>
                                        </p:tgtEl>
                                        <p:attrNameLst>
                                          <p:attrName>style.rotation</p:attrName>
                                        </p:attrNameLst>
                                      </p:cBhvr>
                                      <p:tavLst>
                                        <p:tav tm="0">
                                          <p:val>
                                            <p:fltVal val="90"/>
                                          </p:val>
                                        </p:tav>
                                        <p:tav tm="100000">
                                          <p:val>
                                            <p:fltVal val="0"/>
                                          </p:val>
                                        </p:tav>
                                      </p:tavLst>
                                    </p:anim>
                                    <p:animEffect transition="in" filter="fade">
                                      <p:cBhvr>
                                        <p:cTn id="34" dur="1000"/>
                                        <p:tgtEl>
                                          <p:spTgt spid="5">
                                            <p:graphicEl>
                                              <a:dgm id="{6F9A5E24-2AC3-4348-A86C-1AED501DDE25}"/>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
                                            <p:graphicEl>
                                              <a:dgm id="{5DF4852C-3174-44CD-8A24-A6AE83BB20A2}"/>
                                            </p:graphicEl>
                                          </p:spTgt>
                                        </p:tgtEl>
                                        <p:attrNameLst>
                                          <p:attrName>style.visibility</p:attrName>
                                        </p:attrNameLst>
                                      </p:cBhvr>
                                      <p:to>
                                        <p:strVal val="visible"/>
                                      </p:to>
                                    </p:set>
                                    <p:anim calcmode="lin" valueType="num">
                                      <p:cBhvr>
                                        <p:cTn id="39" dur="1000" fill="hold"/>
                                        <p:tgtEl>
                                          <p:spTgt spid="5">
                                            <p:graphicEl>
                                              <a:dgm id="{5DF4852C-3174-44CD-8A24-A6AE83BB20A2}"/>
                                            </p:graphicEl>
                                          </p:spTgt>
                                        </p:tgtEl>
                                        <p:attrNameLst>
                                          <p:attrName>ppt_w</p:attrName>
                                        </p:attrNameLst>
                                      </p:cBhvr>
                                      <p:tavLst>
                                        <p:tav tm="0">
                                          <p:val>
                                            <p:fltVal val="0"/>
                                          </p:val>
                                        </p:tav>
                                        <p:tav tm="100000">
                                          <p:val>
                                            <p:strVal val="#ppt_w"/>
                                          </p:val>
                                        </p:tav>
                                      </p:tavLst>
                                    </p:anim>
                                    <p:anim calcmode="lin" valueType="num">
                                      <p:cBhvr>
                                        <p:cTn id="40" dur="1000" fill="hold"/>
                                        <p:tgtEl>
                                          <p:spTgt spid="5">
                                            <p:graphicEl>
                                              <a:dgm id="{5DF4852C-3174-44CD-8A24-A6AE83BB20A2}"/>
                                            </p:graphicEl>
                                          </p:spTgt>
                                        </p:tgtEl>
                                        <p:attrNameLst>
                                          <p:attrName>ppt_h</p:attrName>
                                        </p:attrNameLst>
                                      </p:cBhvr>
                                      <p:tavLst>
                                        <p:tav tm="0">
                                          <p:val>
                                            <p:fltVal val="0"/>
                                          </p:val>
                                        </p:tav>
                                        <p:tav tm="100000">
                                          <p:val>
                                            <p:strVal val="#ppt_h"/>
                                          </p:val>
                                        </p:tav>
                                      </p:tavLst>
                                    </p:anim>
                                    <p:anim calcmode="lin" valueType="num">
                                      <p:cBhvr>
                                        <p:cTn id="41" dur="1000" fill="hold"/>
                                        <p:tgtEl>
                                          <p:spTgt spid="5">
                                            <p:graphicEl>
                                              <a:dgm id="{5DF4852C-3174-44CD-8A24-A6AE83BB20A2}"/>
                                            </p:graphicEl>
                                          </p:spTgt>
                                        </p:tgtEl>
                                        <p:attrNameLst>
                                          <p:attrName>style.rotation</p:attrName>
                                        </p:attrNameLst>
                                      </p:cBhvr>
                                      <p:tavLst>
                                        <p:tav tm="0">
                                          <p:val>
                                            <p:fltVal val="90"/>
                                          </p:val>
                                        </p:tav>
                                        <p:tav tm="100000">
                                          <p:val>
                                            <p:fltVal val="0"/>
                                          </p:val>
                                        </p:tav>
                                      </p:tavLst>
                                    </p:anim>
                                    <p:animEffect transition="in" filter="fade">
                                      <p:cBhvr>
                                        <p:cTn id="42" dur="1000"/>
                                        <p:tgtEl>
                                          <p:spTgt spid="5">
                                            <p:graphicEl>
                                              <a:dgm id="{5DF4852C-3174-44CD-8A24-A6AE83BB20A2}"/>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5">
                                            <p:graphicEl>
                                              <a:dgm id="{0B6159B0-2A98-49C9-B466-D5E0182003D2}"/>
                                            </p:graphicEl>
                                          </p:spTgt>
                                        </p:tgtEl>
                                        <p:attrNameLst>
                                          <p:attrName>style.visibility</p:attrName>
                                        </p:attrNameLst>
                                      </p:cBhvr>
                                      <p:to>
                                        <p:strVal val="visible"/>
                                      </p:to>
                                    </p:set>
                                    <p:anim calcmode="lin" valueType="num">
                                      <p:cBhvr>
                                        <p:cTn id="47" dur="1000" fill="hold"/>
                                        <p:tgtEl>
                                          <p:spTgt spid="5">
                                            <p:graphicEl>
                                              <a:dgm id="{0B6159B0-2A98-49C9-B466-D5E0182003D2}"/>
                                            </p:graphicEl>
                                          </p:spTgt>
                                        </p:tgtEl>
                                        <p:attrNameLst>
                                          <p:attrName>ppt_w</p:attrName>
                                        </p:attrNameLst>
                                      </p:cBhvr>
                                      <p:tavLst>
                                        <p:tav tm="0">
                                          <p:val>
                                            <p:fltVal val="0"/>
                                          </p:val>
                                        </p:tav>
                                        <p:tav tm="100000">
                                          <p:val>
                                            <p:strVal val="#ppt_w"/>
                                          </p:val>
                                        </p:tav>
                                      </p:tavLst>
                                    </p:anim>
                                    <p:anim calcmode="lin" valueType="num">
                                      <p:cBhvr>
                                        <p:cTn id="48" dur="1000" fill="hold"/>
                                        <p:tgtEl>
                                          <p:spTgt spid="5">
                                            <p:graphicEl>
                                              <a:dgm id="{0B6159B0-2A98-49C9-B466-D5E0182003D2}"/>
                                            </p:graphicEl>
                                          </p:spTgt>
                                        </p:tgtEl>
                                        <p:attrNameLst>
                                          <p:attrName>ppt_h</p:attrName>
                                        </p:attrNameLst>
                                      </p:cBhvr>
                                      <p:tavLst>
                                        <p:tav tm="0">
                                          <p:val>
                                            <p:fltVal val="0"/>
                                          </p:val>
                                        </p:tav>
                                        <p:tav tm="100000">
                                          <p:val>
                                            <p:strVal val="#ppt_h"/>
                                          </p:val>
                                        </p:tav>
                                      </p:tavLst>
                                    </p:anim>
                                    <p:anim calcmode="lin" valueType="num">
                                      <p:cBhvr>
                                        <p:cTn id="49" dur="1000" fill="hold"/>
                                        <p:tgtEl>
                                          <p:spTgt spid="5">
                                            <p:graphicEl>
                                              <a:dgm id="{0B6159B0-2A98-49C9-B466-D5E0182003D2}"/>
                                            </p:graphicEl>
                                          </p:spTgt>
                                        </p:tgtEl>
                                        <p:attrNameLst>
                                          <p:attrName>style.rotation</p:attrName>
                                        </p:attrNameLst>
                                      </p:cBhvr>
                                      <p:tavLst>
                                        <p:tav tm="0">
                                          <p:val>
                                            <p:fltVal val="90"/>
                                          </p:val>
                                        </p:tav>
                                        <p:tav tm="100000">
                                          <p:val>
                                            <p:fltVal val="0"/>
                                          </p:val>
                                        </p:tav>
                                      </p:tavLst>
                                    </p:anim>
                                    <p:animEffect transition="in" filter="fade">
                                      <p:cBhvr>
                                        <p:cTn id="50" dur="1000"/>
                                        <p:tgtEl>
                                          <p:spTgt spid="5">
                                            <p:graphicEl>
                                              <a:dgm id="{0B6159B0-2A98-49C9-B466-D5E0182003D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0393" y="338412"/>
            <a:ext cx="8640960" cy="778098"/>
          </a:xfrm>
        </p:spPr>
        <p:txBody>
          <a:bodyPr>
            <a:normAutofit/>
          </a:bodyPr>
          <a:lstStyle/>
          <a:p>
            <a:pPr algn="ctr"/>
            <a:r>
              <a:rPr lang="fr-FR" sz="2800" dirty="0" smtClean="0"/>
              <a:t>Né d’un échange, croissant à travers des échanges</a:t>
            </a:r>
            <a:endParaRPr lang="fr-FR" sz="2800" dirty="0"/>
          </a:p>
        </p:txBody>
      </p:sp>
      <p:sp>
        <p:nvSpPr>
          <p:cNvPr id="2" name="Espace réservé du texte 1"/>
          <p:cNvSpPr>
            <a:spLocks noGrp="1"/>
          </p:cNvSpPr>
          <p:nvPr>
            <p:ph type="body" idx="1"/>
          </p:nvPr>
        </p:nvSpPr>
        <p:spPr>
          <a:xfrm>
            <a:off x="251520" y="1535113"/>
            <a:ext cx="3672408" cy="639762"/>
          </a:xfrm>
        </p:spPr>
        <p:style>
          <a:lnRef idx="0">
            <a:schemeClr val="accent3"/>
          </a:lnRef>
          <a:fillRef idx="3">
            <a:schemeClr val="accent3"/>
          </a:fillRef>
          <a:effectRef idx="3">
            <a:schemeClr val="accent3"/>
          </a:effectRef>
          <a:fontRef idx="minor">
            <a:schemeClr val="lt1"/>
          </a:fontRef>
        </p:style>
        <p:txBody>
          <a:bodyPr/>
          <a:lstStyle/>
          <a:p>
            <a:r>
              <a:rPr lang="fr-FR" dirty="0" smtClean="0"/>
              <a:t>Conception et gestation</a:t>
            </a:r>
            <a:endParaRPr lang="fr-FR" dirty="0"/>
          </a:p>
        </p:txBody>
      </p:sp>
      <p:sp>
        <p:nvSpPr>
          <p:cNvPr id="3" name="Espace réservé du contenu 2"/>
          <p:cNvSpPr>
            <a:spLocks noGrp="1"/>
          </p:cNvSpPr>
          <p:nvPr>
            <p:ph sz="half" idx="2"/>
          </p:nvPr>
        </p:nvSpPr>
        <p:spPr>
          <a:xfrm>
            <a:off x="4067944" y="2204864"/>
            <a:ext cx="4824536" cy="4320480"/>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pPr fontAlgn="base"/>
            <a:r>
              <a:rPr lang="fr-FR" b="1" dirty="0" smtClean="0"/>
              <a:t>Échanges gazeux : </a:t>
            </a:r>
            <a:r>
              <a:rPr lang="fr-FR" dirty="0" smtClean="0"/>
              <a:t>les </a:t>
            </a:r>
            <a:r>
              <a:rPr lang="fr-FR" dirty="0"/>
              <a:t>vaisseaux maternels apportent de l'oxygène au fœtus, </a:t>
            </a:r>
            <a:r>
              <a:rPr lang="fr-FR" dirty="0" smtClean="0"/>
              <a:t>le </a:t>
            </a:r>
            <a:r>
              <a:rPr lang="fr-FR" dirty="0"/>
              <a:t>fœtus rejette pour sa part le gaz carbonique</a:t>
            </a:r>
            <a:r>
              <a:rPr lang="fr-FR" dirty="0" smtClean="0"/>
              <a:t>.</a:t>
            </a:r>
          </a:p>
          <a:p>
            <a:pPr fontAlgn="base"/>
            <a:r>
              <a:rPr lang="fr-FR" b="1" dirty="0" smtClean="0"/>
              <a:t>échange </a:t>
            </a:r>
            <a:r>
              <a:rPr lang="fr-FR" b="1" dirty="0"/>
              <a:t>de minéraux et de vitamines.</a:t>
            </a:r>
          </a:p>
          <a:p>
            <a:pPr fontAlgn="base"/>
            <a:r>
              <a:rPr lang="fr-FR" b="1" dirty="0" smtClean="0"/>
              <a:t>Le Placenta </a:t>
            </a:r>
            <a:r>
              <a:rPr lang="fr-FR" b="1" dirty="0"/>
              <a:t>est </a:t>
            </a:r>
            <a:r>
              <a:rPr lang="fr-FR" b="1" dirty="0" smtClean="0"/>
              <a:t>un </a:t>
            </a:r>
            <a:r>
              <a:rPr lang="fr-FR" b="1" dirty="0"/>
              <a:t>lieu de passage :</a:t>
            </a:r>
          </a:p>
          <a:p>
            <a:pPr fontAlgn="base"/>
            <a:r>
              <a:rPr lang="fr-FR" b="1" dirty="0"/>
              <a:t>Les </a:t>
            </a:r>
            <a:r>
              <a:rPr lang="fr-FR" b="1" dirty="0" smtClean="0"/>
              <a:t>nutriments : </a:t>
            </a:r>
            <a:r>
              <a:rPr lang="fr-FR" dirty="0" smtClean="0"/>
              <a:t>glucides </a:t>
            </a:r>
            <a:r>
              <a:rPr lang="fr-FR" dirty="0"/>
              <a:t>et </a:t>
            </a:r>
            <a:r>
              <a:rPr lang="fr-FR" dirty="0" smtClean="0"/>
              <a:t>lipides </a:t>
            </a:r>
            <a:r>
              <a:rPr lang="fr-FR" dirty="0"/>
              <a:t>passent </a:t>
            </a:r>
            <a:r>
              <a:rPr lang="fr-FR" dirty="0" smtClean="0"/>
              <a:t>la </a:t>
            </a:r>
            <a:r>
              <a:rPr lang="fr-FR" dirty="0"/>
              <a:t>barrière placentaire. Les autres nutriments sont transformés par des enzymes placentaires pour en permettre le passage.</a:t>
            </a:r>
            <a:br>
              <a:rPr lang="fr-FR" dirty="0"/>
            </a:br>
            <a:r>
              <a:rPr lang="fr-FR" b="1" dirty="0"/>
              <a:t>L'eau passe </a:t>
            </a:r>
            <a:r>
              <a:rPr lang="fr-FR" b="1" dirty="0" smtClean="0"/>
              <a:t>aussi</a:t>
            </a:r>
            <a:r>
              <a:rPr lang="fr-FR" dirty="0" smtClean="0"/>
              <a:t> : le </a:t>
            </a:r>
            <a:r>
              <a:rPr lang="fr-FR" dirty="0"/>
              <a:t>placenta filtre environ 3 litres d'eau par heure en fin de grossesse !</a:t>
            </a:r>
            <a:br>
              <a:rPr lang="fr-FR" dirty="0"/>
            </a:br>
            <a:r>
              <a:rPr lang="fr-FR" dirty="0"/>
              <a:t>Les anticorps maternels passent </a:t>
            </a:r>
            <a:r>
              <a:rPr lang="fr-FR" dirty="0" smtClean="0"/>
              <a:t>aussi </a:t>
            </a:r>
            <a:r>
              <a:rPr lang="fr-FR" dirty="0"/>
              <a:t>la barrière placentaire, lui assurant protection. </a:t>
            </a:r>
            <a:br>
              <a:rPr lang="fr-FR" dirty="0"/>
            </a:br>
            <a:r>
              <a:rPr lang="fr-FR" dirty="0"/>
              <a:t>Mais il laisse également passer certains médicaments, certains toxiques, des virus ...</a:t>
            </a:r>
            <a:br>
              <a:rPr lang="fr-FR" dirty="0"/>
            </a:br>
            <a:r>
              <a:rPr lang="fr-FR" dirty="0"/>
              <a:t>Le bébé est </a:t>
            </a:r>
            <a:r>
              <a:rPr lang="fr-FR" dirty="0" smtClean="0"/>
              <a:t>protégé</a:t>
            </a:r>
            <a:r>
              <a:rPr lang="fr-FR" dirty="0"/>
              <a:t>, mais pas de tout </a:t>
            </a:r>
            <a:r>
              <a:rPr lang="fr-FR" dirty="0" smtClean="0"/>
              <a:t>! </a:t>
            </a:r>
          </a:p>
          <a:p>
            <a:endParaRPr lang="fr-FR" dirty="0"/>
          </a:p>
        </p:txBody>
      </p:sp>
      <p:sp>
        <p:nvSpPr>
          <p:cNvPr id="4" name="Espace réservé du texte 3"/>
          <p:cNvSpPr>
            <a:spLocks noGrp="1"/>
          </p:cNvSpPr>
          <p:nvPr>
            <p:ph type="body" sz="quarter" idx="3"/>
          </p:nvPr>
        </p:nvSpPr>
        <p:spPr>
          <a:xfrm>
            <a:off x="4067944" y="1535113"/>
            <a:ext cx="4824535" cy="639762"/>
          </a:xfrm>
        </p:spPr>
        <p:style>
          <a:lnRef idx="0">
            <a:schemeClr val="accent2"/>
          </a:lnRef>
          <a:fillRef idx="3">
            <a:schemeClr val="accent2"/>
          </a:fillRef>
          <a:effectRef idx="3">
            <a:schemeClr val="accent2"/>
          </a:effectRef>
          <a:fontRef idx="minor">
            <a:schemeClr val="lt1"/>
          </a:fontRef>
        </p:style>
        <p:txBody>
          <a:bodyPr/>
          <a:lstStyle/>
          <a:p>
            <a:r>
              <a:rPr lang="fr-FR" dirty="0"/>
              <a:t>Les échanges </a:t>
            </a:r>
            <a:r>
              <a:rPr lang="fr-FR" dirty="0" smtClean="0"/>
              <a:t>placentaires</a:t>
            </a:r>
            <a:endParaRPr lang="fr-FR" dirty="0"/>
          </a:p>
        </p:txBody>
      </p:sp>
      <p:sp>
        <p:nvSpPr>
          <p:cNvPr id="7" name="Espace réservé du contenu 6"/>
          <p:cNvSpPr>
            <a:spLocks noGrp="1"/>
          </p:cNvSpPr>
          <p:nvPr>
            <p:ph sz="quarter" idx="4"/>
          </p:nvPr>
        </p:nvSpPr>
        <p:spPr>
          <a:xfrm>
            <a:off x="251521" y="2276872"/>
            <a:ext cx="3672407" cy="3951288"/>
          </a:xfrm>
        </p:spPr>
        <p:style>
          <a:lnRef idx="1">
            <a:schemeClr val="accent3"/>
          </a:lnRef>
          <a:fillRef idx="2">
            <a:schemeClr val="accent3"/>
          </a:fillRef>
          <a:effectRef idx="1">
            <a:schemeClr val="accent3"/>
          </a:effectRef>
          <a:fontRef idx="minor">
            <a:schemeClr val="dk1"/>
          </a:fontRef>
        </p:style>
        <p:txBody>
          <a:bodyPr>
            <a:normAutofit/>
          </a:bodyPr>
          <a:lstStyle/>
          <a:p>
            <a:r>
              <a:rPr lang="fr-FR" sz="2800" dirty="0" smtClean="0">
                <a:latin typeface="Arial Narrow" pitchFamily="34" charset="0"/>
              </a:rPr>
              <a:t>Qu’est-ce qu’un fœtus ? C’est le fruit de l’échange sexuel entre les parents. </a:t>
            </a:r>
          </a:p>
          <a:p>
            <a:r>
              <a:rPr lang="fr-FR" sz="2800" dirty="0" smtClean="0">
                <a:latin typeface="Arial Narrow" pitchFamily="34" charset="0"/>
              </a:rPr>
              <a:t>Le futur être humain participe à l’échange d’amour entre les époux. </a:t>
            </a:r>
            <a:endParaRPr lang="fr-FR" sz="2800" dirty="0">
              <a:latin typeface="Arial Narrow" pitchFamily="34" charset="0"/>
            </a:endParaRPr>
          </a:p>
        </p:txBody>
      </p:sp>
    </p:spTree>
    <p:extLst>
      <p:ext uri="{BB962C8B-B14F-4D97-AF65-F5344CB8AC3E}">
        <p14:creationId xmlns:p14="http://schemas.microsoft.com/office/powerpoint/2010/main" val="2803180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6496"/>
            <a:ext cx="8784976" cy="864096"/>
          </a:xfrm>
        </p:spPr>
        <p:txBody>
          <a:bodyPr>
            <a:normAutofit/>
          </a:bodyPr>
          <a:lstStyle/>
          <a:p>
            <a:pPr algn="ctr"/>
            <a:r>
              <a:rPr lang="fr-FR" sz="4800" dirty="0" smtClean="0"/>
              <a:t>Les échanges placentaires</a:t>
            </a:r>
            <a:endParaRPr lang="fr-FR" sz="4800" dirty="0"/>
          </a:p>
        </p:txBody>
      </p:sp>
      <p:pic>
        <p:nvPicPr>
          <p:cNvPr id="1038" name="Picture 14" descr="http://lewebpedagogique.com/michelsvt/files/2010/01/%C3%A9chan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380717"/>
            <a:ext cx="6624736" cy="4977839"/>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descr="L'organe nourricier">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874" y="1075016"/>
            <a:ext cx="6802486" cy="5589240"/>
          </a:xfrm>
          <a:prstGeom prst="rect">
            <a:avLst/>
          </a:prstGeom>
          <a:noFill/>
          <a:ln>
            <a:noFill/>
          </a:ln>
        </p:spPr>
      </p:pic>
    </p:spTree>
    <p:extLst>
      <p:ext uri="{BB962C8B-B14F-4D97-AF65-F5344CB8AC3E}">
        <p14:creationId xmlns:p14="http://schemas.microsoft.com/office/powerpoint/2010/main" val="13048526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407172" y="3187670"/>
            <a:ext cx="4680520" cy="3458921"/>
          </a:xfrm>
          <a:prstGeom prst="ellipse">
            <a:avLst/>
          </a:prstGeom>
          <a:solidFill>
            <a:srgbClr val="7030A0"/>
          </a:solidFill>
        </p:spPr>
        <p:style>
          <a:lnRef idx="0">
            <a:schemeClr val="accent4"/>
          </a:lnRef>
          <a:fillRef idx="3">
            <a:schemeClr val="accent4"/>
          </a:fillRef>
          <a:effectRef idx="3">
            <a:schemeClr val="accent4"/>
          </a:effectRef>
          <a:fontRef idx="minor">
            <a:schemeClr val="lt1"/>
          </a:fontRef>
        </p:style>
        <p:txBody>
          <a:bodyPr rtlCol="0" anchor="ctr"/>
          <a:lstStyle/>
          <a:p>
            <a:r>
              <a:rPr lang="fr-FR" sz="4400" dirty="0" smtClean="0">
                <a:latin typeface="Arial Narrow" pitchFamily="34" charset="0"/>
              </a:rPr>
              <a:t>mère</a:t>
            </a:r>
            <a:endParaRPr lang="fr-FR" sz="4400" dirty="0">
              <a:latin typeface="Arial Narrow" pitchFamily="34" charset="0"/>
            </a:endParaRPr>
          </a:p>
        </p:txBody>
      </p:sp>
      <p:sp>
        <p:nvSpPr>
          <p:cNvPr id="7" name="Ellipse 6"/>
          <p:cNvSpPr/>
          <p:nvPr/>
        </p:nvSpPr>
        <p:spPr>
          <a:xfrm>
            <a:off x="2915816" y="3975944"/>
            <a:ext cx="1718936" cy="166419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3200" dirty="0" err="1" smtClean="0"/>
              <a:t>foetus</a:t>
            </a:r>
            <a:endParaRPr lang="fr-FR" sz="3200" dirty="0"/>
          </a:p>
        </p:txBody>
      </p:sp>
      <p:cxnSp>
        <p:nvCxnSpPr>
          <p:cNvPr id="10" name="Connecteur droit 9"/>
          <p:cNvCxnSpPr/>
          <p:nvPr/>
        </p:nvCxnSpPr>
        <p:spPr>
          <a:xfrm>
            <a:off x="2562064" y="3068960"/>
            <a:ext cx="0" cy="3438942"/>
          </a:xfrm>
          <a:prstGeom prst="line">
            <a:avLst/>
          </a:prstGeom>
          <a:ln>
            <a:prstDash val="dash"/>
          </a:ln>
        </p:spPr>
        <p:style>
          <a:lnRef idx="3">
            <a:schemeClr val="accent3"/>
          </a:lnRef>
          <a:fillRef idx="0">
            <a:schemeClr val="accent3"/>
          </a:fillRef>
          <a:effectRef idx="2">
            <a:schemeClr val="accent3"/>
          </a:effectRef>
          <a:fontRef idx="minor">
            <a:schemeClr val="tx1"/>
          </a:fontRef>
        </p:style>
      </p:cxnSp>
      <p:sp>
        <p:nvSpPr>
          <p:cNvPr id="11" name="Ellipse 10"/>
          <p:cNvSpPr/>
          <p:nvPr/>
        </p:nvSpPr>
        <p:spPr>
          <a:xfrm>
            <a:off x="1259632" y="4123374"/>
            <a:ext cx="504056" cy="442004"/>
          </a:xfrm>
          <a:prstGeom prst="ellipse">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p>
        </p:txBody>
      </p:sp>
      <p:sp>
        <p:nvSpPr>
          <p:cNvPr id="12" name="Ellipse 11"/>
          <p:cNvSpPr/>
          <p:nvPr/>
        </p:nvSpPr>
        <p:spPr>
          <a:xfrm>
            <a:off x="3577262" y="5301209"/>
            <a:ext cx="396044" cy="33893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p>
        </p:txBody>
      </p:sp>
      <p:sp>
        <p:nvSpPr>
          <p:cNvPr id="13" name="Rectangle 12"/>
          <p:cNvSpPr/>
          <p:nvPr/>
        </p:nvSpPr>
        <p:spPr>
          <a:xfrm>
            <a:off x="2436128" y="6488668"/>
            <a:ext cx="311304"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dirty="0">
                <a:latin typeface="Arial Narrow" pitchFamily="34" charset="0"/>
              </a:rPr>
              <a:t>P</a:t>
            </a:r>
            <a:endParaRPr lang="fr-FR" dirty="0"/>
          </a:p>
        </p:txBody>
      </p:sp>
      <p:sp>
        <p:nvSpPr>
          <p:cNvPr id="14" name="Titre 13"/>
          <p:cNvSpPr>
            <a:spLocks noGrp="1"/>
          </p:cNvSpPr>
          <p:nvPr>
            <p:ph type="title"/>
          </p:nvPr>
        </p:nvSpPr>
        <p:spPr>
          <a:xfrm>
            <a:off x="407172" y="1124744"/>
            <a:ext cx="2893978" cy="1143000"/>
          </a:xfrm>
        </p:spPr>
        <p:txBody>
          <a:bodyPr>
            <a:normAutofit fontScale="90000"/>
          </a:bodyPr>
          <a:lstStyle/>
          <a:p>
            <a:pPr algn="ctr"/>
            <a:r>
              <a:rPr lang="fr-FR" dirty="0" smtClean="0"/>
              <a:t>Échanges placentaires</a:t>
            </a:r>
            <a:endParaRPr lang="fr-FR" dirty="0"/>
          </a:p>
        </p:txBody>
      </p:sp>
      <p:graphicFrame>
        <p:nvGraphicFramePr>
          <p:cNvPr id="17" name="Espace réservé du contenu 16"/>
          <p:cNvGraphicFramePr>
            <a:graphicFrameLocks noGrp="1"/>
          </p:cNvGraphicFramePr>
          <p:nvPr>
            <p:ph sz="half" idx="2"/>
            <p:extLst>
              <p:ext uri="{D42A27DB-BD31-4B8C-83A1-F6EECF244321}">
                <p14:modId xmlns:p14="http://schemas.microsoft.com/office/powerpoint/2010/main" val="2191550813"/>
              </p:ext>
            </p:extLst>
          </p:nvPr>
        </p:nvGraphicFramePr>
        <p:xfrm>
          <a:off x="2987824" y="116632"/>
          <a:ext cx="5975126" cy="3071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ttp://www.lecorpshumain.fr/wp-content/uploads/2012/01/nouveau_ne_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088" y="3383493"/>
            <a:ext cx="3524250" cy="280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43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1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0 0 L -0.25 0 E" pathEditMode="relative" ptsTypes="">
                                      <p:cBhvr>
                                        <p:cTn id="10" dur="2000" fill="hold"/>
                                        <p:tgtEl>
                                          <p:spTgt spid="12"/>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2.77778E-6 1.21184E-6 L 0.30764 -0.00162 " pathEditMode="relative" rAng="0" ptsTypes="AA">
                                      <p:cBhvr>
                                        <p:cTn id="14" dur="2000" fill="hold"/>
                                        <p:tgtEl>
                                          <p:spTgt spid="7"/>
                                        </p:tgtEl>
                                        <p:attrNameLst>
                                          <p:attrName>ppt_x</p:attrName>
                                          <p:attrName>ppt_y</p:attrName>
                                        </p:attrNameLst>
                                      </p:cBhvr>
                                      <p:rCtr x="15382" y="-93"/>
                                    </p:animMotion>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p:cTn id="19" dur="500" fill="hold"/>
                                        <p:tgtEl>
                                          <p:spTgt spid="4098"/>
                                        </p:tgtEl>
                                        <p:attrNameLst>
                                          <p:attrName>ppt_w</p:attrName>
                                        </p:attrNameLst>
                                      </p:cBhvr>
                                      <p:tavLst>
                                        <p:tav tm="0">
                                          <p:val>
                                            <p:fltVal val="0"/>
                                          </p:val>
                                        </p:tav>
                                        <p:tav tm="100000">
                                          <p:val>
                                            <p:strVal val="#ppt_w"/>
                                          </p:val>
                                        </p:tav>
                                      </p:tavLst>
                                    </p:anim>
                                    <p:anim calcmode="lin" valueType="num">
                                      <p:cBhvr>
                                        <p:cTn id="20" dur="500" fill="hold"/>
                                        <p:tgtEl>
                                          <p:spTgt spid="4098"/>
                                        </p:tgtEl>
                                        <p:attrNameLst>
                                          <p:attrName>ppt_h</p:attrName>
                                        </p:attrNameLst>
                                      </p:cBhvr>
                                      <p:tavLst>
                                        <p:tav tm="0">
                                          <p:val>
                                            <p:fltVal val="0"/>
                                          </p:val>
                                        </p:tav>
                                        <p:tav tm="100000">
                                          <p:val>
                                            <p:strVal val="#ppt_h"/>
                                          </p:val>
                                        </p:tav>
                                      </p:tavLst>
                                    </p:anim>
                                    <p:animEffect transition="in" filter="fade">
                                      <p:cBhvr>
                                        <p:cTn id="2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16632"/>
            <a:ext cx="8748464" cy="720080"/>
          </a:xfrm>
        </p:spPr>
        <p:txBody>
          <a:bodyPr/>
          <a:lstStyle/>
          <a:p>
            <a:r>
              <a:rPr lang="fr-FR" dirty="0" smtClean="0"/>
              <a:t>La vie terrestre</a:t>
            </a:r>
            <a:endParaRPr lang="fr-FR" dirty="0"/>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2331641416"/>
              </p:ext>
            </p:extLst>
          </p:nvPr>
        </p:nvGraphicFramePr>
        <p:xfrm>
          <a:off x="0" y="908720"/>
          <a:ext cx="9144000"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81342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974852"/>
          </a:xfrm>
        </p:spPr>
        <p:txBody>
          <a:bodyPr>
            <a:normAutofit fontScale="90000"/>
          </a:bodyPr>
          <a:lstStyle/>
          <a:p>
            <a:r>
              <a:rPr lang="fr-FR" dirty="0" smtClean="0"/>
              <a:t>Les échanges dans notre jeunesse : les deux écoles où notre existence sociale prend forme</a:t>
            </a:r>
            <a:endParaRPr lang="fr-FR" dirty="0"/>
          </a:p>
        </p:txBody>
      </p:sp>
      <p:sp>
        <p:nvSpPr>
          <p:cNvPr id="4" name="Espace réservé du texte 3"/>
          <p:cNvSpPr>
            <a:spLocks noGrp="1"/>
          </p:cNvSpPr>
          <p:nvPr>
            <p:ph type="body" idx="1"/>
          </p:nvPr>
        </p:nvSpPr>
        <p:spPr>
          <a:xfrm>
            <a:off x="295610" y="1162843"/>
            <a:ext cx="4300055" cy="639762"/>
          </a:xfrm>
          <a:solidFill>
            <a:srgbClr val="00B050"/>
          </a:solidFill>
        </p:spPr>
        <p:style>
          <a:lnRef idx="0">
            <a:schemeClr val="accent3"/>
          </a:lnRef>
          <a:fillRef idx="3">
            <a:schemeClr val="accent3"/>
          </a:fillRef>
          <a:effectRef idx="3">
            <a:schemeClr val="accent3"/>
          </a:effectRef>
          <a:fontRef idx="minor">
            <a:schemeClr val="lt1"/>
          </a:fontRef>
        </p:style>
        <p:txBody>
          <a:bodyPr/>
          <a:lstStyle/>
          <a:p>
            <a:r>
              <a:rPr lang="fr-FR" dirty="0" smtClean="0"/>
              <a:t>L’école de l’amour</a:t>
            </a:r>
            <a:endParaRPr lang="fr-FR" dirty="0"/>
          </a:p>
        </p:txBody>
      </p:sp>
      <p:sp>
        <p:nvSpPr>
          <p:cNvPr id="6" name="Espace réservé du texte 5"/>
          <p:cNvSpPr>
            <a:spLocks noGrp="1"/>
          </p:cNvSpPr>
          <p:nvPr>
            <p:ph type="body" sz="quarter" idx="3"/>
          </p:nvPr>
        </p:nvSpPr>
        <p:spPr>
          <a:xfrm>
            <a:off x="4902641" y="1182855"/>
            <a:ext cx="3628313" cy="639762"/>
          </a:xfrm>
        </p:spPr>
        <p:style>
          <a:lnRef idx="0">
            <a:schemeClr val="accent3"/>
          </a:lnRef>
          <a:fillRef idx="3">
            <a:schemeClr val="accent3"/>
          </a:fillRef>
          <a:effectRef idx="3">
            <a:schemeClr val="accent3"/>
          </a:effectRef>
          <a:fontRef idx="minor">
            <a:schemeClr val="lt1"/>
          </a:fontRef>
        </p:style>
        <p:txBody>
          <a:bodyPr>
            <a:normAutofit/>
          </a:bodyPr>
          <a:lstStyle/>
          <a:p>
            <a:r>
              <a:rPr lang="fr-FR" dirty="0" smtClean="0"/>
              <a:t>L’école de la connaissance</a:t>
            </a:r>
            <a:endParaRPr lang="fr-FR" dirty="0"/>
          </a:p>
        </p:txBody>
      </p:sp>
      <p:sp>
        <p:nvSpPr>
          <p:cNvPr id="7" name="Espace réservé du contenu 6"/>
          <p:cNvSpPr>
            <a:spLocks noGrp="1"/>
          </p:cNvSpPr>
          <p:nvPr>
            <p:ph sz="quarter" idx="4"/>
          </p:nvPr>
        </p:nvSpPr>
        <p:spPr>
          <a:xfrm>
            <a:off x="4902641" y="4509120"/>
            <a:ext cx="3993790" cy="2016224"/>
          </a:xfrm>
        </p:spPr>
        <p:style>
          <a:lnRef idx="1">
            <a:schemeClr val="accent3"/>
          </a:lnRef>
          <a:fillRef idx="2">
            <a:schemeClr val="accent3"/>
          </a:fillRef>
          <a:effectRef idx="1">
            <a:schemeClr val="accent3"/>
          </a:effectRef>
          <a:fontRef idx="minor">
            <a:schemeClr val="dk1"/>
          </a:fontRef>
        </p:style>
        <p:txBody>
          <a:bodyPr/>
          <a:lstStyle/>
          <a:p>
            <a:r>
              <a:rPr lang="fr-FR" dirty="0" smtClean="0">
                <a:latin typeface="Arial Narrow" panose="020B0606020202030204" pitchFamily="34" charset="0"/>
              </a:rPr>
              <a:t>Apprendre à lire et à compter (alphabétisation intellectuelle), puis à réfléchir par les échanges avec les enseignants et les autres élèves.</a:t>
            </a:r>
            <a:endParaRPr lang="fr-FR" dirty="0">
              <a:latin typeface="Arial Narrow" panose="020B0606020202030204" pitchFamily="34" charset="0"/>
            </a:endParaRPr>
          </a:p>
        </p:txBody>
      </p:sp>
      <p:sp>
        <p:nvSpPr>
          <p:cNvPr id="8" name="Espace réservé du contenu 7"/>
          <p:cNvSpPr>
            <a:spLocks noGrp="1"/>
          </p:cNvSpPr>
          <p:nvPr>
            <p:ph sz="half" idx="2"/>
          </p:nvPr>
        </p:nvSpPr>
        <p:spPr>
          <a:xfrm>
            <a:off x="329148" y="4706673"/>
            <a:ext cx="4304997" cy="1818671"/>
          </a:xfrm>
          <a:solidFill>
            <a:srgbClr val="92D050"/>
          </a:solidFill>
        </p:spPr>
        <p:txBody>
          <a:bodyPr/>
          <a:lstStyle/>
          <a:p>
            <a:r>
              <a:rPr lang="fr-FR" b="1" dirty="0" smtClean="0">
                <a:solidFill>
                  <a:srgbClr val="00B050"/>
                </a:solidFill>
                <a:effectLst>
                  <a:outerShdw blurRad="38100" dist="38100" dir="2700000" algn="tl">
                    <a:srgbClr val="000000">
                      <a:alpha val="43137"/>
                    </a:srgbClr>
                  </a:outerShdw>
                </a:effectLst>
                <a:latin typeface="Arial Narrow" panose="020B0606020202030204" pitchFamily="34" charset="0"/>
              </a:rPr>
              <a:t>Apprendre à aimer (alphabétisation émotionnelle) par les échanges affectifs en famille et avec les proches</a:t>
            </a:r>
            <a:endParaRPr lang="fr-FR" b="1" dirty="0">
              <a:solidFill>
                <a:srgbClr val="00B050"/>
              </a:solidFill>
              <a:effectLst>
                <a:outerShdw blurRad="38100" dist="38100" dir="2700000" algn="tl">
                  <a:srgbClr val="000000">
                    <a:alpha val="43137"/>
                  </a:srgbClr>
                </a:outerShdw>
              </a:effectLst>
              <a:latin typeface="Arial Narrow" panose="020B0606020202030204" pitchFamily="34" charset="0"/>
            </a:endParaRPr>
          </a:p>
        </p:txBody>
      </p:sp>
      <p:pic>
        <p:nvPicPr>
          <p:cNvPr id="10" name="Picture 2" descr="http://www.the-epilogue.com/wp-content/uploads/House-of-Love.jpg"/>
          <p:cNvPicPr>
            <a:picLocks noChangeAspect="1" noChangeArrowheads="1"/>
          </p:cNvPicPr>
          <p:nvPr/>
        </p:nvPicPr>
        <p:blipFill rotWithShape="1">
          <a:blip r:embed="rId2">
            <a:extLst>
              <a:ext uri="{28A0092B-C50C-407E-A947-70E740481C1C}">
                <a14:useLocalDpi xmlns:a14="http://schemas.microsoft.com/office/drawing/2010/main" val="0"/>
              </a:ext>
            </a:extLst>
          </a:blip>
          <a:srcRect l="15560"/>
          <a:stretch/>
        </p:blipFill>
        <p:spPr bwMode="auto">
          <a:xfrm>
            <a:off x="328161" y="2004134"/>
            <a:ext cx="4300055" cy="2267724"/>
          </a:xfrm>
          <a:prstGeom prst="rect">
            <a:avLst/>
          </a:prstGeom>
          <a:noFill/>
          <a:effectLst>
            <a:reflection blurRad="6350" stA="50000" endA="295" endPos="92000" dist="1016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Tite Ecole Sign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641" y="1872861"/>
            <a:ext cx="3628313" cy="25302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5345444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Rot="1" noChangeArrowheads="1"/>
          </p:cNvSpPr>
          <p:nvPr/>
        </p:nvSpPr>
        <p:spPr>
          <a:xfrm>
            <a:off x="285750" y="285750"/>
            <a:ext cx="8534400" cy="785813"/>
          </a:xfrm>
          <a:prstGeom prst="rect">
            <a:avLst/>
          </a:prstGeom>
        </p:spPr>
        <p:txBody>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r>
              <a:rPr lang="en-GB" sz="2800" dirty="0" err="1" smtClean="0">
                <a:solidFill>
                  <a:schemeClr val="tx1"/>
                </a:solidFill>
              </a:rPr>
              <a:t>Que</a:t>
            </a:r>
            <a:r>
              <a:rPr lang="en-GB" sz="2800" dirty="0" smtClean="0">
                <a:solidFill>
                  <a:schemeClr val="tx1"/>
                </a:solidFill>
              </a:rPr>
              <a:t> </a:t>
            </a:r>
            <a:r>
              <a:rPr lang="en-GB" sz="2800" dirty="0" err="1" smtClean="0">
                <a:solidFill>
                  <a:schemeClr val="tx1"/>
                </a:solidFill>
              </a:rPr>
              <a:t>gagne</a:t>
            </a:r>
            <a:r>
              <a:rPr lang="en-GB" sz="2800" dirty="0" smtClean="0">
                <a:solidFill>
                  <a:schemeClr val="tx1"/>
                </a:solidFill>
              </a:rPr>
              <a:t>-t-on </a:t>
            </a:r>
            <a:r>
              <a:rPr lang="en-GB" sz="2800" dirty="0" err="1" smtClean="0">
                <a:solidFill>
                  <a:schemeClr val="tx1"/>
                </a:solidFill>
              </a:rPr>
              <a:t>dans</a:t>
            </a:r>
            <a:r>
              <a:rPr lang="en-GB" sz="2800" dirty="0" smtClean="0">
                <a:solidFill>
                  <a:schemeClr val="tx1"/>
                </a:solidFill>
              </a:rPr>
              <a:t> les </a:t>
            </a:r>
            <a:r>
              <a:rPr lang="en-GB" sz="2800" dirty="0" err="1" smtClean="0">
                <a:solidFill>
                  <a:schemeClr val="tx1"/>
                </a:solidFill>
              </a:rPr>
              <a:t>échanges</a:t>
            </a:r>
            <a:r>
              <a:rPr lang="en-GB" sz="2800" dirty="0" smtClean="0">
                <a:solidFill>
                  <a:schemeClr val="tx1"/>
                </a:solidFill>
              </a:rPr>
              <a:t> en </a:t>
            </a:r>
            <a:r>
              <a:rPr lang="en-GB" sz="2800" dirty="0" err="1" smtClean="0">
                <a:solidFill>
                  <a:schemeClr val="tx1"/>
                </a:solidFill>
              </a:rPr>
              <a:t>famille</a:t>
            </a:r>
            <a:r>
              <a:rPr lang="en-GB" sz="2800" dirty="0" smtClean="0">
                <a:solidFill>
                  <a:schemeClr val="tx1"/>
                </a:solidFill>
              </a:rPr>
              <a:t> ? </a:t>
            </a:r>
            <a:endParaRPr lang="fr-FR" sz="2800" dirty="0" smtClean="0">
              <a:solidFill>
                <a:schemeClr val="tx1"/>
              </a:solidFill>
            </a:endParaRPr>
          </a:p>
        </p:txBody>
      </p:sp>
      <p:sp>
        <p:nvSpPr>
          <p:cNvPr id="11" name="Espace réservé du texte 10"/>
          <p:cNvSpPr>
            <a:spLocks noGrp="1"/>
          </p:cNvSpPr>
          <p:nvPr>
            <p:ph type="body" idx="1"/>
          </p:nvPr>
        </p:nvSpPr>
        <p:spPr>
          <a:xfrm>
            <a:off x="457200" y="908720"/>
            <a:ext cx="4040188" cy="1266155"/>
          </a:xfrm>
        </p:spPr>
        <p:txBody>
          <a:bodyPr>
            <a:normAutofit/>
          </a:bodyPr>
          <a:lstStyle/>
          <a:p>
            <a:r>
              <a:rPr lang="fr-FR" dirty="0" smtClean="0"/>
              <a:t>Les 5 S</a:t>
            </a:r>
          </a:p>
          <a:p>
            <a:pPr lvl="0"/>
            <a:r>
              <a:rPr lang="en-GB" i="1" dirty="0"/>
              <a:t>Joint </a:t>
            </a:r>
            <a:r>
              <a:rPr lang="en-GB" i="1" dirty="0" err="1"/>
              <a:t>Center</a:t>
            </a:r>
            <a:r>
              <a:rPr lang="en-GB" i="1" dirty="0"/>
              <a:t> for Poverty Research</a:t>
            </a:r>
            <a:r>
              <a:rPr lang="en-GB" dirty="0"/>
              <a:t> (</a:t>
            </a:r>
            <a:r>
              <a:rPr lang="en-GB" dirty="0" smtClean="0"/>
              <a:t>JCPR)</a:t>
            </a:r>
            <a:endParaRPr lang="fr-FR" dirty="0"/>
          </a:p>
        </p:txBody>
      </p:sp>
      <p:graphicFrame>
        <p:nvGraphicFramePr>
          <p:cNvPr id="13" name="Espace réservé du contenu 12"/>
          <p:cNvGraphicFramePr>
            <a:graphicFrameLocks noGrp="1"/>
          </p:cNvGraphicFramePr>
          <p:nvPr>
            <p:ph sz="half" idx="2"/>
            <p:extLst>
              <p:ext uri="{D42A27DB-BD31-4B8C-83A1-F6EECF244321}">
                <p14:modId xmlns:p14="http://schemas.microsoft.com/office/powerpoint/2010/main" val="1448538736"/>
              </p:ext>
            </p:extLst>
          </p:nvPr>
        </p:nvGraphicFramePr>
        <p:xfrm>
          <a:off x="285750" y="2204864"/>
          <a:ext cx="4267200" cy="4350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texte 2"/>
          <p:cNvSpPr>
            <a:spLocks noGrp="1"/>
          </p:cNvSpPr>
          <p:nvPr>
            <p:ph type="body" sz="quarter" idx="3"/>
          </p:nvPr>
        </p:nvSpPr>
        <p:spPr>
          <a:xfrm>
            <a:off x="4570834" y="1071563"/>
            <a:ext cx="4041775" cy="639762"/>
          </a:xfrm>
        </p:spPr>
        <p:txBody>
          <a:bodyPr/>
          <a:lstStyle/>
          <a:p>
            <a:r>
              <a:rPr lang="fr-FR" dirty="0" smtClean="0"/>
              <a:t>Les quatre sphères du cœur</a:t>
            </a:r>
            <a:endParaRPr lang="fr-FR" dirty="0"/>
          </a:p>
        </p:txBody>
      </p:sp>
      <p:sp>
        <p:nvSpPr>
          <p:cNvPr id="12" name="Rectangle 11"/>
          <p:cNvSpPr/>
          <p:nvPr/>
        </p:nvSpPr>
        <p:spPr>
          <a:xfrm>
            <a:off x="3563888" y="-171400"/>
            <a:ext cx="2808312" cy="7725192"/>
          </a:xfrm>
          <a:prstGeom prst="rect">
            <a:avLst/>
          </a:prstGeom>
          <a:effectLst>
            <a:glow rad="228600">
              <a:schemeClr val="accent6">
                <a:satMod val="175000"/>
                <a:alpha val="40000"/>
              </a:schemeClr>
            </a:glow>
          </a:effectLst>
        </p:spPr>
        <p:txBody>
          <a:bodyPr wrap="square">
            <a:spAutoFit/>
          </a:bodyPr>
          <a:lstStyle/>
          <a:p>
            <a:r>
              <a:rPr lang="fr-FR" sz="49600" dirty="0">
                <a:solidFill>
                  <a:schemeClr val="bg2">
                    <a:lumMod val="75000"/>
                  </a:schemeClr>
                </a:solidFill>
                <a:sym typeface="Webdings"/>
              </a:rPr>
              <a:t></a:t>
            </a:r>
            <a:endParaRPr lang="fr-FR" sz="49600" dirty="0">
              <a:solidFill>
                <a:schemeClr val="bg2">
                  <a:lumMod val="75000"/>
                </a:schemeClr>
              </a:solidFill>
            </a:endParaRPr>
          </a:p>
        </p:txBody>
      </p:sp>
      <p:sp>
        <p:nvSpPr>
          <p:cNvPr id="18" name="Rectangle 17"/>
          <p:cNvSpPr/>
          <p:nvPr/>
        </p:nvSpPr>
        <p:spPr>
          <a:xfrm>
            <a:off x="4924106" y="1599763"/>
            <a:ext cx="3865161" cy="4508927"/>
          </a:xfrm>
          <a:prstGeom prst="rect">
            <a:avLst/>
          </a:prstGeom>
          <a:effectLst>
            <a:glow rad="228600">
              <a:schemeClr val="accent6">
                <a:satMod val="175000"/>
                <a:alpha val="40000"/>
              </a:schemeClr>
            </a:glow>
          </a:effectLst>
        </p:spPr>
        <p:txBody>
          <a:bodyPr wrap="none">
            <a:spAutoFit/>
          </a:bodyPr>
          <a:lstStyle/>
          <a:p>
            <a:r>
              <a:rPr lang="fr-FR" sz="28700" dirty="0">
                <a:solidFill>
                  <a:srgbClr val="FF0000"/>
                </a:solidFill>
                <a:sym typeface="Webdings"/>
              </a:rPr>
              <a:t></a:t>
            </a:r>
            <a:endParaRPr lang="fr-FR" sz="28700" dirty="0">
              <a:solidFill>
                <a:srgbClr val="FF0000"/>
              </a:solidFill>
            </a:endParaRPr>
          </a:p>
        </p:txBody>
      </p:sp>
      <p:sp>
        <p:nvSpPr>
          <p:cNvPr id="19" name="Rectangle 18"/>
          <p:cNvSpPr/>
          <p:nvPr/>
        </p:nvSpPr>
        <p:spPr>
          <a:xfrm>
            <a:off x="5488362" y="2429272"/>
            <a:ext cx="2736647" cy="3154710"/>
          </a:xfrm>
          <a:prstGeom prst="rect">
            <a:avLst/>
          </a:prstGeom>
          <a:effectLst>
            <a:glow rad="228600">
              <a:schemeClr val="accent6">
                <a:satMod val="175000"/>
                <a:alpha val="40000"/>
              </a:schemeClr>
            </a:glow>
          </a:effectLst>
        </p:spPr>
        <p:txBody>
          <a:bodyPr wrap="none">
            <a:spAutoFit/>
          </a:bodyPr>
          <a:lstStyle/>
          <a:p>
            <a:r>
              <a:rPr lang="fr-FR" sz="19900" dirty="0">
                <a:solidFill>
                  <a:schemeClr val="bg2">
                    <a:lumMod val="40000"/>
                    <a:lumOff val="60000"/>
                  </a:schemeClr>
                </a:solidFill>
                <a:sym typeface="Webdings"/>
              </a:rPr>
              <a:t></a:t>
            </a:r>
            <a:endParaRPr lang="fr-FR" sz="19900" dirty="0">
              <a:solidFill>
                <a:schemeClr val="bg2">
                  <a:lumMod val="40000"/>
                  <a:lumOff val="60000"/>
                </a:schemeClr>
              </a:solidFill>
            </a:endParaRPr>
          </a:p>
        </p:txBody>
      </p:sp>
      <p:sp>
        <p:nvSpPr>
          <p:cNvPr id="20" name="Rectangle 19"/>
          <p:cNvSpPr/>
          <p:nvPr/>
        </p:nvSpPr>
        <p:spPr>
          <a:xfrm>
            <a:off x="6251391" y="3344907"/>
            <a:ext cx="1210588" cy="1323439"/>
          </a:xfrm>
          <a:prstGeom prst="rect">
            <a:avLst/>
          </a:prstGeom>
          <a:effectLst>
            <a:glow rad="228600">
              <a:schemeClr val="accent6">
                <a:satMod val="175000"/>
                <a:alpha val="40000"/>
              </a:schemeClr>
            </a:glow>
          </a:effectLst>
        </p:spPr>
        <p:txBody>
          <a:bodyPr wrap="none">
            <a:spAutoFit/>
          </a:bodyPr>
          <a:lstStyle/>
          <a:p>
            <a:r>
              <a:rPr lang="fr-FR" sz="8000" dirty="0">
                <a:solidFill>
                  <a:schemeClr val="bg2">
                    <a:lumMod val="20000"/>
                    <a:lumOff val="80000"/>
                  </a:schemeClr>
                </a:solidFill>
                <a:sym typeface="Webdings"/>
              </a:rPr>
              <a:t></a:t>
            </a:r>
            <a:endParaRPr lang="fr-FR" sz="8000" dirty="0">
              <a:solidFill>
                <a:schemeClr val="bg2">
                  <a:lumMod val="20000"/>
                  <a:lumOff val="80000"/>
                </a:schemeClr>
              </a:solidFill>
            </a:endParaRPr>
          </a:p>
        </p:txBody>
      </p:sp>
    </p:spTree>
    <p:extLst>
      <p:ext uri="{BB962C8B-B14F-4D97-AF65-F5344CB8AC3E}">
        <p14:creationId xmlns:p14="http://schemas.microsoft.com/office/powerpoint/2010/main" val="12470066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rent child b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52735"/>
            <a:ext cx="6041132" cy="40107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itre 4"/>
          <p:cNvSpPr>
            <a:spLocks noGrp="1"/>
          </p:cNvSpPr>
          <p:nvPr>
            <p:ph type="title"/>
          </p:nvPr>
        </p:nvSpPr>
        <p:spPr>
          <a:xfrm>
            <a:off x="457200" y="274638"/>
            <a:ext cx="8229600" cy="778098"/>
          </a:xfrm>
        </p:spPr>
        <p:txBody>
          <a:bodyPr/>
          <a:lstStyle/>
          <a:p>
            <a:r>
              <a:rPr lang="fr-FR" dirty="0" smtClean="0"/>
              <a:t>Les échanges dans le cercle familial</a:t>
            </a:r>
            <a:endParaRPr lang="fr-FR" dirty="0"/>
          </a:p>
        </p:txBody>
      </p:sp>
      <p:pic>
        <p:nvPicPr>
          <p:cNvPr id="2052" name="Picture 4" descr="http://www.healthnews.com/resources/images/parents%20and%20children.jpg?mw=636&amp;fh=360&amp;oex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6207" y="3861048"/>
            <a:ext cx="4735387" cy="319562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2054" name="Picture 6" descr="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556792"/>
            <a:ext cx="2797156" cy="26245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26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 calcmode="lin" valueType="num">
                                      <p:cBhvr>
                                        <p:cTn id="12" dur="1000" fill="hold"/>
                                        <p:tgtEl>
                                          <p:spTgt spid="2054"/>
                                        </p:tgtEl>
                                        <p:attrNameLst>
                                          <p:attrName>ppt_w</p:attrName>
                                        </p:attrNameLst>
                                      </p:cBhvr>
                                      <p:tavLst>
                                        <p:tav tm="0">
                                          <p:val>
                                            <p:fltVal val="0"/>
                                          </p:val>
                                        </p:tav>
                                        <p:tav tm="100000">
                                          <p:val>
                                            <p:strVal val="#ppt_w"/>
                                          </p:val>
                                        </p:tav>
                                      </p:tavLst>
                                    </p:anim>
                                    <p:anim calcmode="lin" valueType="num">
                                      <p:cBhvr>
                                        <p:cTn id="13" dur="1000" fill="hold"/>
                                        <p:tgtEl>
                                          <p:spTgt spid="2054"/>
                                        </p:tgtEl>
                                        <p:attrNameLst>
                                          <p:attrName>ppt_h</p:attrName>
                                        </p:attrNameLst>
                                      </p:cBhvr>
                                      <p:tavLst>
                                        <p:tav tm="0">
                                          <p:val>
                                            <p:fltVal val="0"/>
                                          </p:val>
                                        </p:tav>
                                        <p:tav tm="100000">
                                          <p:val>
                                            <p:strVal val="#ppt_h"/>
                                          </p:val>
                                        </p:tav>
                                      </p:tavLst>
                                    </p:anim>
                                    <p:anim calcmode="lin" valueType="num">
                                      <p:cBhvr>
                                        <p:cTn id="14" dur="1000" fill="hold"/>
                                        <p:tgtEl>
                                          <p:spTgt spid="2054"/>
                                        </p:tgtEl>
                                        <p:attrNameLst>
                                          <p:attrName>style.rotation</p:attrName>
                                        </p:attrNameLst>
                                      </p:cBhvr>
                                      <p:tavLst>
                                        <p:tav tm="0">
                                          <p:val>
                                            <p:fltVal val="90"/>
                                          </p:val>
                                        </p:tav>
                                        <p:tav tm="100000">
                                          <p:val>
                                            <p:fltVal val="0"/>
                                          </p:val>
                                        </p:tav>
                                      </p:tavLst>
                                    </p:anim>
                                    <p:animEffect transition="in" filter="fade">
                                      <p:cBhvr>
                                        <p:cTn id="15"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51521" y="260648"/>
            <a:ext cx="8732616" cy="648072"/>
          </a:xfrm>
        </p:spPr>
        <p:txBody>
          <a:bodyPr/>
          <a:lstStyle/>
          <a:p>
            <a:r>
              <a:rPr lang="fr-FR" dirty="0" smtClean="0"/>
              <a:t>Les quatre grandes sphères du cœur </a:t>
            </a:r>
            <a:endParaRPr lang="fr-FR" dirty="0"/>
          </a:p>
        </p:txBody>
      </p:sp>
      <p:sp>
        <p:nvSpPr>
          <p:cNvPr id="5" name="Ellipse 4"/>
          <p:cNvSpPr/>
          <p:nvPr/>
        </p:nvSpPr>
        <p:spPr>
          <a:xfrm>
            <a:off x="2339751" y="1134824"/>
            <a:ext cx="2592288" cy="5472608"/>
          </a:xfrm>
          <a:prstGeom prst="ellipse">
            <a:avLst/>
          </a:prstGeom>
          <a:effectLst>
            <a:glow rad="228600">
              <a:schemeClr val="accent6">
                <a:satMod val="175000"/>
                <a:alpha val="40000"/>
              </a:schemeClr>
            </a:glow>
            <a:outerShdw blurRad="63500" dist="25400" dir="147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6" name="Ellipse 5"/>
          <p:cNvSpPr/>
          <p:nvPr/>
        </p:nvSpPr>
        <p:spPr>
          <a:xfrm>
            <a:off x="2987823" y="1336812"/>
            <a:ext cx="1296144" cy="1224136"/>
          </a:xfrm>
          <a:prstGeom prst="ellipse">
            <a:avLst/>
          </a:prstGeom>
          <a:solidFill>
            <a:srgbClr val="7030A0"/>
          </a:solidFill>
          <a:effectLst>
            <a:glow rad="228600">
              <a:schemeClr val="accent1">
                <a:satMod val="175000"/>
                <a:alpha val="40000"/>
              </a:schemeClr>
            </a:glow>
            <a:outerShdw blurRad="50800" dist="38100" dir="14700000" algn="t" rotWithShape="0">
              <a:srgbClr val="000000">
                <a:alpha val="60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parents</a:t>
            </a:r>
            <a:endParaRPr lang="fr-FR" dirty="0"/>
          </a:p>
        </p:txBody>
      </p:sp>
      <p:sp>
        <p:nvSpPr>
          <p:cNvPr id="7" name="Ellipse 6"/>
          <p:cNvSpPr/>
          <p:nvPr/>
        </p:nvSpPr>
        <p:spPr>
          <a:xfrm>
            <a:off x="2987823" y="5173478"/>
            <a:ext cx="1296144" cy="1224136"/>
          </a:xfrm>
          <a:prstGeom prst="ellipse">
            <a:avLst/>
          </a:prstGeom>
          <a:effectLst>
            <a:glow rad="228600">
              <a:schemeClr val="accent3">
                <a:satMod val="175000"/>
                <a:alpha val="40000"/>
              </a:schemeClr>
            </a:glow>
            <a:outerShdw blurRad="50800" dist="38100" dir="14700000" algn="t" rotWithShape="0">
              <a:srgbClr val="000000">
                <a:alpha val="60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400" dirty="0" smtClean="0">
                <a:latin typeface="Arial Narrow" pitchFamily="34" charset="0"/>
              </a:rPr>
              <a:t>Fils - filles</a:t>
            </a:r>
            <a:endParaRPr lang="fr-FR" sz="1400" dirty="0">
              <a:latin typeface="Arial Narrow" pitchFamily="34" charset="0"/>
            </a:endParaRPr>
          </a:p>
        </p:txBody>
      </p:sp>
      <p:sp>
        <p:nvSpPr>
          <p:cNvPr id="8" name="Flèche vers le bas 7"/>
          <p:cNvSpPr/>
          <p:nvPr/>
        </p:nvSpPr>
        <p:spPr>
          <a:xfrm rot="10800000">
            <a:off x="3151741" y="2498979"/>
            <a:ext cx="414072" cy="258457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9" name="Ellipse 8"/>
          <p:cNvSpPr/>
          <p:nvPr/>
        </p:nvSpPr>
        <p:spPr>
          <a:xfrm>
            <a:off x="4932039" y="4393785"/>
            <a:ext cx="1296144" cy="1224136"/>
          </a:xfrm>
          <a:prstGeom prst="ellipse">
            <a:avLst/>
          </a:prstGeom>
          <a:solidFill>
            <a:srgbClr val="00B050"/>
          </a:solidFill>
          <a:ln>
            <a:solidFill>
              <a:srgbClr val="00B050"/>
            </a:solidFill>
          </a:ln>
          <a:effectLst>
            <a:glow rad="228600">
              <a:schemeClr val="accent2">
                <a:satMod val="175000"/>
                <a:alpha val="40000"/>
              </a:schemeClr>
            </a:glow>
            <a:outerShdw blurRad="50800" dist="38100" dir="14700000" algn="t" rotWithShape="0">
              <a:srgbClr val="000000">
                <a:alpha val="60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Sœurs</a:t>
            </a:r>
            <a:endParaRPr lang="fr-FR" dirty="0"/>
          </a:p>
        </p:txBody>
      </p:sp>
      <p:sp>
        <p:nvSpPr>
          <p:cNvPr id="10" name="Ellipse 9"/>
          <p:cNvSpPr/>
          <p:nvPr/>
        </p:nvSpPr>
        <p:spPr>
          <a:xfrm>
            <a:off x="1027322" y="4293096"/>
            <a:ext cx="1296144" cy="1224136"/>
          </a:xfrm>
          <a:prstGeom prst="ellipse">
            <a:avLst/>
          </a:prstGeom>
          <a:solidFill>
            <a:srgbClr val="00B050"/>
          </a:solidFill>
          <a:effectLst>
            <a:glow rad="228600">
              <a:schemeClr val="accent6">
                <a:satMod val="175000"/>
                <a:alpha val="40000"/>
              </a:schemeClr>
            </a:glow>
            <a:outerShdw blurRad="50800" dist="38100" dir="14700000" algn="t" rotWithShape="0">
              <a:srgbClr val="000000">
                <a:alpha val="60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Frères</a:t>
            </a:r>
            <a:endParaRPr lang="fr-FR" dirty="0"/>
          </a:p>
        </p:txBody>
      </p:sp>
      <p:sp>
        <p:nvSpPr>
          <p:cNvPr id="11" name="Ellipse 10"/>
          <p:cNvSpPr/>
          <p:nvPr/>
        </p:nvSpPr>
        <p:spPr>
          <a:xfrm>
            <a:off x="5580111" y="2780928"/>
            <a:ext cx="1296144" cy="1224136"/>
          </a:xfrm>
          <a:prstGeom prst="ellipse">
            <a:avLst/>
          </a:prstGeom>
          <a:solidFill>
            <a:srgbClr val="FF0000"/>
          </a:solidFill>
          <a:effectLst>
            <a:glow rad="228600">
              <a:schemeClr val="accent4">
                <a:satMod val="175000"/>
                <a:alpha val="40000"/>
              </a:schemeClr>
            </a:glow>
            <a:outerShdw blurRad="50800" dist="38100" dir="14700000" algn="t" rotWithShape="0">
              <a:srgbClr val="000000">
                <a:alpha val="60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Femme</a:t>
            </a:r>
            <a:endParaRPr lang="fr-FR" dirty="0"/>
          </a:p>
        </p:txBody>
      </p:sp>
      <p:sp>
        <p:nvSpPr>
          <p:cNvPr id="12" name="Ellipse 11"/>
          <p:cNvSpPr/>
          <p:nvPr/>
        </p:nvSpPr>
        <p:spPr>
          <a:xfrm>
            <a:off x="251520" y="2780928"/>
            <a:ext cx="1296144" cy="1224136"/>
          </a:xfrm>
          <a:prstGeom prst="ellipse">
            <a:avLst/>
          </a:prstGeom>
          <a:solidFill>
            <a:srgbClr val="FF0000"/>
          </a:solidFill>
          <a:effectLst>
            <a:glow rad="228600">
              <a:schemeClr val="accent4">
                <a:satMod val="175000"/>
                <a:alpha val="40000"/>
              </a:schemeClr>
            </a:glow>
            <a:outerShdw blurRad="50800" dist="38100" dir="14700000" algn="t" rotWithShape="0">
              <a:srgbClr val="000000">
                <a:alpha val="60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Mari</a:t>
            </a:r>
            <a:endParaRPr lang="fr-FR" dirty="0"/>
          </a:p>
        </p:txBody>
      </p:sp>
      <p:sp>
        <p:nvSpPr>
          <p:cNvPr id="13" name="Flèche vers le bas 12"/>
          <p:cNvSpPr/>
          <p:nvPr/>
        </p:nvSpPr>
        <p:spPr>
          <a:xfrm rot="16200000">
            <a:off x="3531631" y="1488530"/>
            <a:ext cx="136524" cy="367240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rot="5400000">
            <a:off x="3579833" y="4014611"/>
            <a:ext cx="102131" cy="2084615"/>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vers le bas 14"/>
          <p:cNvSpPr/>
          <p:nvPr/>
        </p:nvSpPr>
        <p:spPr>
          <a:xfrm rot="16200000">
            <a:off x="3600343" y="3810471"/>
            <a:ext cx="136522" cy="2084615"/>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vers le bas 15"/>
          <p:cNvSpPr/>
          <p:nvPr/>
        </p:nvSpPr>
        <p:spPr>
          <a:xfrm rot="5400000">
            <a:off x="3547513" y="1846570"/>
            <a:ext cx="102131" cy="367503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e bas 16"/>
          <p:cNvSpPr/>
          <p:nvPr/>
        </p:nvSpPr>
        <p:spPr>
          <a:xfrm>
            <a:off x="3811648" y="2588906"/>
            <a:ext cx="252028" cy="2584572"/>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4731805" y="6212948"/>
            <a:ext cx="3048400"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algn="ctr"/>
            <a:r>
              <a:rPr lang="fr-FR" dirty="0" smtClean="0"/>
              <a:t>1. Sphère du cœur des enfants</a:t>
            </a:r>
            <a:endParaRPr lang="fr-FR" dirty="0"/>
          </a:p>
        </p:txBody>
      </p:sp>
      <p:sp>
        <p:nvSpPr>
          <p:cNvPr id="18" name="Rectangle 17"/>
          <p:cNvSpPr/>
          <p:nvPr/>
        </p:nvSpPr>
        <p:spPr>
          <a:xfrm>
            <a:off x="6641058" y="4821187"/>
            <a:ext cx="2343078" cy="646331"/>
          </a:xfrm>
          <a:prstGeom prst="rect">
            <a:avLst/>
          </a:prstGeom>
          <a:solidFill>
            <a:srgbClr val="00B050"/>
          </a:solidFill>
        </p:spPr>
        <p:txBody>
          <a:bodyPr wrap="none">
            <a:spAutoFit/>
          </a:bodyPr>
          <a:lstStyle/>
          <a:p>
            <a:pPr algn="ctr"/>
            <a:r>
              <a:rPr lang="fr-FR" dirty="0" smtClean="0"/>
              <a:t>2. Sphère du cœur des </a:t>
            </a:r>
          </a:p>
          <a:p>
            <a:pPr algn="ctr"/>
            <a:r>
              <a:rPr lang="fr-FR" dirty="0" smtClean="0"/>
              <a:t>frères et sœurs </a:t>
            </a:r>
            <a:endParaRPr lang="fr-FR" dirty="0"/>
          </a:p>
        </p:txBody>
      </p:sp>
      <p:sp>
        <p:nvSpPr>
          <p:cNvPr id="19" name="Rectangle 18"/>
          <p:cNvSpPr/>
          <p:nvPr/>
        </p:nvSpPr>
        <p:spPr>
          <a:xfrm>
            <a:off x="6971770" y="3078114"/>
            <a:ext cx="2026797" cy="646331"/>
          </a:xfrm>
          <a:prstGeom prst="rect">
            <a:avLst/>
          </a:prstGeom>
          <a:solidFill>
            <a:srgbClr val="FF0000"/>
          </a:solidFill>
        </p:spPr>
        <p:txBody>
          <a:bodyPr wrap="square">
            <a:spAutoFit/>
          </a:bodyPr>
          <a:lstStyle/>
          <a:p>
            <a:pPr algn="ctr"/>
            <a:r>
              <a:rPr lang="fr-FR" dirty="0" smtClean="0"/>
              <a:t>3. Sphère du cœur des époux</a:t>
            </a:r>
            <a:endParaRPr lang="fr-FR" dirty="0"/>
          </a:p>
        </p:txBody>
      </p:sp>
      <p:sp>
        <p:nvSpPr>
          <p:cNvPr id="20" name="Rectangle 19"/>
          <p:cNvSpPr/>
          <p:nvPr/>
        </p:nvSpPr>
        <p:spPr>
          <a:xfrm>
            <a:off x="4953560" y="1625714"/>
            <a:ext cx="2026797" cy="64633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dirty="0"/>
              <a:t>4</a:t>
            </a:r>
            <a:r>
              <a:rPr lang="fr-FR" dirty="0" smtClean="0"/>
              <a:t>. Sphère du cœur des parents</a:t>
            </a:r>
            <a:endParaRPr lang="fr-FR" dirty="0"/>
          </a:p>
        </p:txBody>
      </p:sp>
    </p:spTree>
    <p:extLst>
      <p:ext uri="{BB962C8B-B14F-4D97-AF65-F5344CB8AC3E}">
        <p14:creationId xmlns:p14="http://schemas.microsoft.com/office/powerpoint/2010/main" val="1138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ppt_x"/>
                                          </p:val>
                                        </p:tav>
                                        <p:tav tm="100000">
                                          <p:val>
                                            <p:strVal val="#ppt_x"/>
                                          </p:val>
                                        </p:tav>
                                      </p:tavLst>
                                    </p:anim>
                                    <p:anim calcmode="lin" valueType="num">
                                      <p:cBhvr additive="base">
                                        <p:cTn id="6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down)">
                                      <p:cBhvr>
                                        <p:cTn id="7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51520" y="188640"/>
            <a:ext cx="2448272" cy="1512168"/>
          </a:xfrm>
        </p:spPr>
        <p:txBody>
          <a:bodyPr>
            <a:normAutofit fontScale="90000"/>
          </a:bodyPr>
          <a:lstStyle/>
          <a:p>
            <a:r>
              <a:rPr lang="fr-FR" dirty="0" smtClean="0"/>
              <a:t>Les semaines de l’échange</a:t>
            </a: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510569517"/>
              </p:ext>
            </p:extLst>
          </p:nvPr>
        </p:nvGraphicFramePr>
        <p:xfrm>
          <a:off x="516822" y="37393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 6"/>
          <p:cNvPicPr>
            <a:picLocks noChangeAspect="1"/>
          </p:cNvPicPr>
          <p:nvPr/>
        </p:nvPicPr>
        <p:blipFill rotWithShape="1">
          <a:blip r:embed="rId7" cstate="print">
            <a:extLst>
              <a:ext uri="{28A0092B-C50C-407E-A947-70E740481C1C}">
                <a14:useLocalDpi xmlns:a14="http://schemas.microsoft.com/office/drawing/2010/main" val="0"/>
              </a:ext>
            </a:extLst>
          </a:blip>
          <a:srcRect l="19083"/>
          <a:stretch/>
        </p:blipFill>
        <p:spPr>
          <a:xfrm>
            <a:off x="6889154" y="2015091"/>
            <a:ext cx="1864537" cy="18456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Image 7"/>
          <p:cNvPicPr>
            <a:picLocks noChangeAspect="1"/>
          </p:cNvPicPr>
          <p:nvPr/>
        </p:nvPicPr>
        <p:blipFill rotWithShape="1">
          <a:blip r:embed="rId8" cstate="print">
            <a:extLst>
              <a:ext uri="{28A0092B-C50C-407E-A947-70E740481C1C}">
                <a14:useLocalDpi xmlns:a14="http://schemas.microsoft.com/office/drawing/2010/main" val="0"/>
              </a:ext>
            </a:extLst>
          </a:blip>
          <a:srcRect l="17095" r="15959"/>
          <a:stretch/>
        </p:blipFill>
        <p:spPr>
          <a:xfrm>
            <a:off x="388884" y="1714079"/>
            <a:ext cx="1916134" cy="2146675"/>
          </a:xfrm>
          <a:prstGeom prst="rect">
            <a:avLst/>
          </a:prstGeom>
        </p:spPr>
      </p:pic>
      <p:sp>
        <p:nvSpPr>
          <p:cNvPr id="9" name="Rectangle 8"/>
          <p:cNvSpPr/>
          <p:nvPr/>
        </p:nvSpPr>
        <p:spPr>
          <a:xfrm>
            <a:off x="2257846" y="5760164"/>
            <a:ext cx="4536504" cy="1200329"/>
          </a:xfrm>
          <a:prstGeom prst="rect">
            <a:avLst/>
          </a:prstGeom>
        </p:spPr>
        <p:txBody>
          <a:bodyPr wrap="square">
            <a:spAutoFit/>
          </a:bodyPr>
          <a:lstStyle/>
          <a:p>
            <a:r>
              <a:rPr lang="fr-FR" dirty="0" smtClean="0"/>
              <a:t>Échangeons nos baguettes : </a:t>
            </a:r>
          </a:p>
          <a:p>
            <a:r>
              <a:rPr lang="fr-FR" dirty="0" smtClean="0"/>
              <a:t>soirée spéciale d’au-revoir aux volontaires japonaises le lundi 16 juin</a:t>
            </a:r>
          </a:p>
          <a:p>
            <a:endParaRPr lang="fr-FR" dirty="0"/>
          </a:p>
        </p:txBody>
      </p:sp>
      <p:pic>
        <p:nvPicPr>
          <p:cNvPr id="10" name="Picture 4" descr="tenue des baguettes chinoises en main">
            <a:hlinkClick r:id="rId9"/>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29975"/>
          <a:stretch/>
        </p:blipFill>
        <p:spPr bwMode="auto">
          <a:xfrm rot="21144453">
            <a:off x="463605" y="4456507"/>
            <a:ext cx="1654863" cy="215842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descr="Baguette"/>
          <p:cNvPicPr/>
          <p:nvPr/>
        </p:nvPicPr>
        <p:blipFill>
          <a:blip r:embed="rId11">
            <a:extLst>
              <a:ext uri="{28A0092B-C50C-407E-A947-70E740481C1C}">
                <a14:useLocalDpi xmlns:a14="http://schemas.microsoft.com/office/drawing/2010/main" val="0"/>
              </a:ext>
            </a:extLst>
          </a:blip>
          <a:srcRect/>
          <a:stretch>
            <a:fillRect/>
          </a:stretch>
        </p:blipFill>
        <p:spPr bwMode="auto">
          <a:xfrm rot="6242175">
            <a:off x="6664666" y="4582890"/>
            <a:ext cx="2306605" cy="1580214"/>
          </a:xfrm>
          <a:prstGeom prst="rect">
            <a:avLst/>
          </a:prstGeom>
          <a:noFill/>
          <a:ln>
            <a:noFill/>
          </a:ln>
        </p:spPr>
      </p:pic>
      <p:pic>
        <p:nvPicPr>
          <p:cNvPr id="12" name="Picture 2" descr="http://img15.hostingpics.net/pics/414130DrapeauFrjp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9872" y="4356643"/>
            <a:ext cx="2539340" cy="149990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239132" y="4367931"/>
            <a:ext cx="720080" cy="1477328"/>
          </a:xfrm>
          <a:prstGeom prst="rect">
            <a:avLst/>
          </a:prstGeom>
        </p:spPr>
        <p:txBody>
          <a:bodyPr wrap="square">
            <a:spAutoFit/>
          </a:bodyPr>
          <a:lstStyle/>
          <a:p>
            <a:pPr algn="ctr"/>
            <a:r>
              <a:rPr lang="fr-FR" dirty="0">
                <a:latin typeface="Arial Black" pitchFamily="34" charset="0"/>
              </a:rPr>
              <a:t>O</a:t>
            </a:r>
          </a:p>
          <a:p>
            <a:pPr algn="ctr"/>
            <a:r>
              <a:rPr lang="fr-FR" dirty="0">
                <a:latin typeface="Arial Black" pitchFamily="34" charset="0"/>
              </a:rPr>
              <a:t>L</a:t>
            </a:r>
          </a:p>
          <a:p>
            <a:pPr algn="ctr"/>
            <a:r>
              <a:rPr lang="fr-FR" dirty="0">
                <a:latin typeface="Arial Black" pitchFamily="34" charset="0"/>
              </a:rPr>
              <a:t>A</a:t>
            </a:r>
          </a:p>
          <a:p>
            <a:pPr algn="ctr"/>
            <a:r>
              <a:rPr lang="fr-FR" dirty="0">
                <a:latin typeface="Arial Black" pitchFamily="34" charset="0"/>
              </a:rPr>
              <a:t>L</a:t>
            </a:r>
          </a:p>
          <a:p>
            <a:pPr algn="ctr"/>
            <a:r>
              <a:rPr lang="fr-FR" dirty="0">
                <a:latin typeface="Arial Black" pitchFamily="34" charset="0"/>
              </a:rPr>
              <a:t>A</a:t>
            </a:r>
            <a:endParaRPr lang="fr-FR" dirty="0"/>
          </a:p>
        </p:txBody>
      </p:sp>
    </p:spTree>
    <p:extLst>
      <p:ext uri="{BB962C8B-B14F-4D97-AF65-F5344CB8AC3E}">
        <p14:creationId xmlns:p14="http://schemas.microsoft.com/office/powerpoint/2010/main" val="3256543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910"/>
            <a:ext cx="9144000" cy="706090"/>
          </a:xfrm>
        </p:spPr>
        <p:txBody>
          <a:bodyPr/>
          <a:lstStyle/>
          <a:p>
            <a:r>
              <a:rPr lang="fr-FR" dirty="0" smtClean="0"/>
              <a:t>Échanges en famille</a:t>
            </a:r>
            <a:endParaRPr lang="fr-FR" dirty="0"/>
          </a:p>
        </p:txBody>
      </p:sp>
      <p:graphicFrame>
        <p:nvGraphicFramePr>
          <p:cNvPr id="10" name="Espace réservé du contenu 9"/>
          <p:cNvGraphicFramePr>
            <a:graphicFrameLocks noGrp="1"/>
          </p:cNvGraphicFramePr>
          <p:nvPr>
            <p:ph idx="1"/>
            <p:extLst>
              <p:ext uri="{D42A27DB-BD31-4B8C-83A1-F6EECF244321}">
                <p14:modId xmlns:p14="http://schemas.microsoft.com/office/powerpoint/2010/main" val="1038078268"/>
              </p:ext>
            </p:extLst>
          </p:nvPr>
        </p:nvGraphicFramePr>
        <p:xfrm>
          <a:off x="0" y="836712"/>
          <a:ext cx="8964489" cy="602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e 10"/>
          <p:cNvGrpSpPr/>
          <p:nvPr/>
        </p:nvGrpSpPr>
        <p:grpSpPr>
          <a:xfrm>
            <a:off x="2339752" y="899212"/>
            <a:ext cx="6624736" cy="1104930"/>
            <a:chOff x="2962655" y="2254765"/>
            <a:chExt cx="5266944" cy="819062"/>
          </a:xfrm>
        </p:grpSpPr>
        <p:sp>
          <p:nvSpPr>
            <p:cNvPr id="12" name="Arrondir un rectangle avec un coin du même côté 11"/>
            <p:cNvSpPr/>
            <p:nvPr/>
          </p:nvSpPr>
          <p:spPr>
            <a:xfrm rot="5400000">
              <a:off x="5186596" y="30824"/>
              <a:ext cx="819062" cy="5266944"/>
            </a:xfrm>
            <a:prstGeom prst="round2SameRect">
              <a:avLst/>
            </a:prstGeom>
          </p:spPr>
          <p:style>
            <a:lnRef idx="1">
              <a:schemeClr val="accent2"/>
            </a:lnRef>
            <a:fillRef idx="2">
              <a:schemeClr val="accent2"/>
            </a:fillRef>
            <a:effectRef idx="1">
              <a:schemeClr val="accent2"/>
            </a:effectRef>
            <a:fontRef idx="minor">
              <a:schemeClr val="dk1"/>
            </a:fontRef>
          </p:style>
        </p:sp>
        <p:sp>
          <p:nvSpPr>
            <p:cNvPr id="13" name="Arrondir un rectangle avec un coin du même côté 4"/>
            <p:cNvSpPr/>
            <p:nvPr/>
          </p:nvSpPr>
          <p:spPr>
            <a:xfrm>
              <a:off x="2962656" y="2294748"/>
              <a:ext cx="5226961" cy="7390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smtClean="0"/>
                <a:t>Des élé</a:t>
              </a:r>
              <a:r>
                <a:rPr lang="fr-FR" sz="2400" dirty="0" smtClean="0"/>
                <a:t>ments affectifs et émotionnels qui nourrissent et fortifient la croissance du cœur </a:t>
              </a:r>
              <a:endParaRPr lang="fr-FR" sz="2400" kern="1200" dirty="0"/>
            </a:p>
          </p:txBody>
        </p:sp>
      </p:grpSp>
      <p:grpSp>
        <p:nvGrpSpPr>
          <p:cNvPr id="17" name="Groupe 16"/>
          <p:cNvGrpSpPr/>
          <p:nvPr/>
        </p:nvGrpSpPr>
        <p:grpSpPr>
          <a:xfrm>
            <a:off x="2339753" y="2117554"/>
            <a:ext cx="6624736" cy="1104930"/>
            <a:chOff x="2962655" y="2254765"/>
            <a:chExt cx="5266944" cy="819062"/>
          </a:xfrm>
        </p:grpSpPr>
        <p:sp>
          <p:nvSpPr>
            <p:cNvPr id="18" name="Arrondir un rectangle avec un coin du même côté 17"/>
            <p:cNvSpPr/>
            <p:nvPr/>
          </p:nvSpPr>
          <p:spPr>
            <a:xfrm rot="5400000">
              <a:off x="5186596" y="30824"/>
              <a:ext cx="819062" cy="5266944"/>
            </a:xfrm>
            <a:prstGeom prst="round2SameRect">
              <a:avLst/>
            </a:prstGeom>
          </p:spPr>
          <p:style>
            <a:lnRef idx="1">
              <a:schemeClr val="accent5"/>
            </a:lnRef>
            <a:fillRef idx="2">
              <a:schemeClr val="accent5"/>
            </a:fillRef>
            <a:effectRef idx="1">
              <a:schemeClr val="accent5"/>
            </a:effectRef>
            <a:fontRef idx="minor">
              <a:schemeClr val="dk1"/>
            </a:fontRef>
          </p:style>
        </p:sp>
        <p:sp>
          <p:nvSpPr>
            <p:cNvPr id="19" name="Arrondir un rectangle avec un coin du même côté 4"/>
            <p:cNvSpPr/>
            <p:nvPr/>
          </p:nvSpPr>
          <p:spPr>
            <a:xfrm>
              <a:off x="2962656" y="2294748"/>
              <a:ext cx="5226961" cy="739096"/>
            </a:xfrm>
            <a:prstGeom prst="rect">
              <a:avLst/>
            </a:prstGeom>
            <a:solidFill>
              <a:srgbClr val="92D05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smtClean="0"/>
                <a:t>Avec les figures du mari et de la femme, des parents et des enfants, des frères et sœurs </a:t>
              </a:r>
              <a:endParaRPr lang="fr-FR" sz="2400" kern="1200" dirty="0"/>
            </a:p>
          </p:txBody>
        </p:sp>
      </p:grpSp>
    </p:spTree>
    <p:extLst>
      <p:ext uri="{BB962C8B-B14F-4D97-AF65-F5344CB8AC3E}">
        <p14:creationId xmlns:p14="http://schemas.microsoft.com/office/powerpoint/2010/main" val="39684855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3"/>
          <p:cNvSpPr txBox="1">
            <a:spLocks/>
          </p:cNvSpPr>
          <p:nvPr/>
        </p:nvSpPr>
        <p:spPr>
          <a:xfrm>
            <a:off x="352425" y="0"/>
            <a:ext cx="8468047" cy="908720"/>
          </a:xfrm>
          <a:prstGeom prst="rect">
            <a:avLst/>
          </a:prstGeom>
        </p:spPr>
        <p:txBody>
          <a:bodyPr/>
          <a:lstStyle>
            <a:lvl1pPr algn="l" rtl="0" eaLnBrk="1" fontAlgn="base" hangingPunct="1">
              <a:spcBef>
                <a:spcPts val="400"/>
              </a:spcBef>
              <a:spcAft>
                <a:spcPct val="0"/>
              </a:spcAft>
              <a:defRPr sz="4000" kern="1200">
                <a:solidFill>
                  <a:schemeClr val="tx1"/>
                </a:solidFill>
                <a:latin typeface="+mj-lt"/>
                <a:ea typeface="+mj-ea"/>
                <a:cs typeface="Tunga" pitchFamily="2"/>
              </a:defRPr>
            </a:lvl1pPr>
            <a:lvl2pPr algn="l" rtl="0" eaLnBrk="1" fontAlgn="base" hangingPunct="1">
              <a:spcBef>
                <a:spcPts val="400"/>
              </a:spcBef>
              <a:spcAft>
                <a:spcPct val="0"/>
              </a:spcAft>
              <a:defRPr sz="4000">
                <a:solidFill>
                  <a:schemeClr val="tx1"/>
                </a:solidFill>
                <a:latin typeface="Corbel" pitchFamily="34" charset="0"/>
                <a:cs typeface="Tunga" pitchFamily="34" charset="0"/>
              </a:defRPr>
            </a:lvl2pPr>
            <a:lvl3pPr algn="l" rtl="0" eaLnBrk="1" fontAlgn="base" hangingPunct="1">
              <a:spcBef>
                <a:spcPts val="400"/>
              </a:spcBef>
              <a:spcAft>
                <a:spcPct val="0"/>
              </a:spcAft>
              <a:defRPr sz="4000">
                <a:solidFill>
                  <a:schemeClr val="tx1"/>
                </a:solidFill>
                <a:latin typeface="Corbel" pitchFamily="34" charset="0"/>
                <a:cs typeface="Tunga" pitchFamily="34" charset="0"/>
              </a:defRPr>
            </a:lvl3pPr>
            <a:lvl4pPr algn="l" rtl="0" eaLnBrk="1" fontAlgn="base" hangingPunct="1">
              <a:spcBef>
                <a:spcPts val="400"/>
              </a:spcBef>
              <a:spcAft>
                <a:spcPct val="0"/>
              </a:spcAft>
              <a:defRPr sz="4000">
                <a:solidFill>
                  <a:schemeClr val="tx1"/>
                </a:solidFill>
                <a:latin typeface="Corbel" pitchFamily="34" charset="0"/>
                <a:cs typeface="Tunga" pitchFamily="34" charset="0"/>
              </a:defRPr>
            </a:lvl4pPr>
            <a:lvl5pPr algn="l" rtl="0" eaLnBrk="1" fontAlgn="base" hangingPunct="1">
              <a:spcBef>
                <a:spcPts val="400"/>
              </a:spcBef>
              <a:spcAft>
                <a:spcPct val="0"/>
              </a:spcAft>
              <a:defRPr sz="4000">
                <a:solidFill>
                  <a:schemeClr val="tx1"/>
                </a:solidFill>
                <a:latin typeface="Corbel" pitchFamily="34" charset="0"/>
                <a:cs typeface="Tunga" pitchFamily="34" charset="0"/>
              </a:defRPr>
            </a:lvl5pPr>
            <a:lvl6pPr marL="457200" algn="l" rtl="0" eaLnBrk="1" fontAlgn="base" hangingPunct="1">
              <a:spcBef>
                <a:spcPts val="400"/>
              </a:spcBef>
              <a:spcAft>
                <a:spcPct val="0"/>
              </a:spcAft>
              <a:defRPr sz="4000">
                <a:solidFill>
                  <a:schemeClr val="tx1"/>
                </a:solidFill>
                <a:latin typeface="Corbel" pitchFamily="34" charset="0"/>
                <a:cs typeface="Tunga" pitchFamily="34" charset="0"/>
              </a:defRPr>
            </a:lvl6pPr>
            <a:lvl7pPr marL="914400" algn="l" rtl="0" eaLnBrk="1" fontAlgn="base" hangingPunct="1">
              <a:spcBef>
                <a:spcPts val="400"/>
              </a:spcBef>
              <a:spcAft>
                <a:spcPct val="0"/>
              </a:spcAft>
              <a:defRPr sz="4000">
                <a:solidFill>
                  <a:schemeClr val="tx1"/>
                </a:solidFill>
                <a:latin typeface="Corbel" pitchFamily="34" charset="0"/>
                <a:cs typeface="Tunga" pitchFamily="34" charset="0"/>
              </a:defRPr>
            </a:lvl7pPr>
            <a:lvl8pPr marL="1371600" algn="l" rtl="0" eaLnBrk="1" fontAlgn="base" hangingPunct="1">
              <a:spcBef>
                <a:spcPts val="400"/>
              </a:spcBef>
              <a:spcAft>
                <a:spcPct val="0"/>
              </a:spcAft>
              <a:defRPr sz="4000">
                <a:solidFill>
                  <a:schemeClr val="tx1"/>
                </a:solidFill>
                <a:latin typeface="Corbel" pitchFamily="34" charset="0"/>
                <a:cs typeface="Tunga" pitchFamily="34" charset="0"/>
              </a:defRPr>
            </a:lvl8pPr>
            <a:lvl9pPr marL="1828800" algn="l" rtl="0" eaLnBrk="1" fontAlgn="base" hangingPunct="1">
              <a:spcBef>
                <a:spcPts val="400"/>
              </a:spcBef>
              <a:spcAft>
                <a:spcPct val="0"/>
              </a:spcAft>
              <a:defRPr sz="4000">
                <a:solidFill>
                  <a:schemeClr val="tx1"/>
                </a:solidFill>
                <a:latin typeface="Corbel" pitchFamily="34" charset="0"/>
                <a:cs typeface="Tunga" pitchFamily="34" charset="0"/>
              </a:defRPr>
            </a:lvl9pPr>
          </a:lstStyle>
          <a:p>
            <a:r>
              <a:rPr lang="fr-FR" dirty="0" smtClean="0"/>
              <a:t>La sphère du cœur des enfants </a:t>
            </a:r>
            <a:endParaRPr lang="fr-FR" dirty="0"/>
          </a:p>
        </p:txBody>
      </p:sp>
      <p:sp>
        <p:nvSpPr>
          <p:cNvPr id="6" name="Ellipse 5"/>
          <p:cNvSpPr/>
          <p:nvPr/>
        </p:nvSpPr>
        <p:spPr>
          <a:xfrm>
            <a:off x="179512" y="988566"/>
            <a:ext cx="2592288" cy="5472608"/>
          </a:xfrm>
          <a:prstGeom prst="ellipse">
            <a:avLst/>
          </a:prstGeom>
          <a:effectLst>
            <a:glow rad="228600">
              <a:schemeClr val="accent2">
                <a:satMod val="175000"/>
                <a:alpha val="40000"/>
              </a:schemeClr>
            </a:glow>
            <a:outerShdw blurRad="63500" dist="25400" dir="147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7" name="Ellipse 6"/>
          <p:cNvSpPr/>
          <p:nvPr/>
        </p:nvSpPr>
        <p:spPr>
          <a:xfrm>
            <a:off x="827584" y="1204468"/>
            <a:ext cx="1296144" cy="122413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effectLst>
                  <a:reflection blurRad="6350" stA="60000" endA="900" endPos="58000" dir="5400000" sy="-100000" algn="bl" rotWithShape="0"/>
                </a:effectLst>
              </a:rPr>
              <a:t>parents</a:t>
            </a:r>
            <a:endParaRPr lang="fr-FR" dirty="0">
              <a:effectLst>
                <a:reflection blurRad="6350" stA="60000" endA="900" endPos="58000" dir="5400000" sy="-100000" algn="bl" rotWithShape="0"/>
              </a:effectLst>
            </a:endParaRPr>
          </a:p>
        </p:txBody>
      </p:sp>
      <p:sp>
        <p:nvSpPr>
          <p:cNvPr id="8" name="Ellipse 7"/>
          <p:cNvSpPr/>
          <p:nvPr/>
        </p:nvSpPr>
        <p:spPr>
          <a:xfrm>
            <a:off x="827584" y="5044486"/>
            <a:ext cx="1296144" cy="122413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enfants</a:t>
            </a:r>
            <a:endParaRPr lang="fr-FR" dirty="0"/>
          </a:p>
        </p:txBody>
      </p:sp>
      <p:sp>
        <p:nvSpPr>
          <p:cNvPr id="9" name="Flèche vers le bas 8"/>
          <p:cNvSpPr/>
          <p:nvPr/>
        </p:nvSpPr>
        <p:spPr>
          <a:xfrm rot="10800000">
            <a:off x="1043608" y="2421448"/>
            <a:ext cx="307969" cy="258457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aphicFrame>
        <p:nvGraphicFramePr>
          <p:cNvPr id="23" name="Espace réservé du contenu 22"/>
          <p:cNvGraphicFramePr>
            <a:graphicFrameLocks noGrp="1"/>
          </p:cNvGraphicFramePr>
          <p:nvPr>
            <p:ph sz="quarter" idx="4294967295"/>
            <p:extLst>
              <p:ext uri="{D42A27DB-BD31-4B8C-83A1-F6EECF244321}">
                <p14:modId xmlns:p14="http://schemas.microsoft.com/office/powerpoint/2010/main" val="1206020314"/>
              </p:ext>
            </p:extLst>
          </p:nvPr>
        </p:nvGraphicFramePr>
        <p:xfrm>
          <a:off x="3131840" y="764704"/>
          <a:ext cx="5904656"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Flèche vers le bas 9"/>
          <p:cNvSpPr/>
          <p:nvPr/>
        </p:nvSpPr>
        <p:spPr>
          <a:xfrm>
            <a:off x="1475656" y="2463326"/>
            <a:ext cx="406307" cy="258457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58892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other home-schooling ch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14" y="3512790"/>
            <a:ext cx="4457700" cy="2990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omme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29" y="188640"/>
            <a:ext cx="5112585" cy="30933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70516" y="2875002"/>
            <a:ext cx="2400209" cy="369332"/>
          </a:xfrm>
          <a:prstGeom prst="rect">
            <a:avLst/>
          </a:prstGeom>
        </p:spPr>
        <p:txBody>
          <a:bodyPr wrap="none">
            <a:spAutoFit/>
          </a:bodyPr>
          <a:lstStyle/>
          <a:p>
            <a:pPr fontAlgn="base"/>
            <a:r>
              <a:rPr lang="fr-FR" dirty="0">
                <a:solidFill>
                  <a:srgbClr val="FF0000"/>
                </a:solidFill>
              </a:rPr>
              <a:t>Co-sleeping, </a:t>
            </a:r>
            <a:r>
              <a:rPr lang="fr-FR" dirty="0" err="1">
                <a:solidFill>
                  <a:srgbClr val="FF0000"/>
                </a:solidFill>
              </a:rPr>
              <a:t>family</a:t>
            </a:r>
            <a:r>
              <a:rPr lang="fr-FR" dirty="0">
                <a:solidFill>
                  <a:srgbClr val="FF0000"/>
                </a:solidFill>
              </a:rPr>
              <a:t> </a:t>
            </a:r>
            <a:r>
              <a:rPr lang="fr-FR" dirty="0" err="1">
                <a:solidFill>
                  <a:srgbClr val="FF0000"/>
                </a:solidFill>
              </a:rPr>
              <a:t>bed</a:t>
            </a:r>
            <a:endParaRPr lang="fr-FR" dirty="0">
              <a:solidFill>
                <a:srgbClr val="FF0000"/>
              </a:solidFill>
            </a:endParaRPr>
          </a:p>
        </p:txBody>
      </p:sp>
      <p:pic>
        <p:nvPicPr>
          <p:cNvPr id="3078" name="Picture 6" descr="Tous les parents souhaitent que leur enfant dévelop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3688" y="393090"/>
            <a:ext cx="4012385" cy="26665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0" name="Picture 8" descr="illustr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316" y="4079527"/>
            <a:ext cx="2790825" cy="185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1290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457200" y="182880"/>
            <a:ext cx="8229600" cy="1111664"/>
          </a:xfrm>
          <a:prstGeom prst="rect">
            <a:avLst/>
          </a:prstGeom>
        </p:spPr>
        <p:txBody>
          <a:bodyPr>
            <a:normAutofit fontScale="85000" lnSpcReduction="10000"/>
          </a:bodyPr>
          <a:lstStyle>
            <a:lvl1pPr algn="l" rtl="0" eaLnBrk="1" fontAlgn="base" hangingPunct="1">
              <a:spcBef>
                <a:spcPts val="400"/>
              </a:spcBef>
              <a:spcAft>
                <a:spcPct val="0"/>
              </a:spcAft>
              <a:defRPr sz="4000" kern="1200">
                <a:solidFill>
                  <a:schemeClr val="tx1"/>
                </a:solidFill>
                <a:latin typeface="+mj-lt"/>
                <a:ea typeface="+mj-ea"/>
                <a:cs typeface="Tunga" pitchFamily="2"/>
              </a:defRPr>
            </a:lvl1pPr>
            <a:lvl2pPr algn="l" rtl="0" eaLnBrk="1" fontAlgn="base" hangingPunct="1">
              <a:spcBef>
                <a:spcPts val="400"/>
              </a:spcBef>
              <a:spcAft>
                <a:spcPct val="0"/>
              </a:spcAft>
              <a:defRPr sz="4000">
                <a:solidFill>
                  <a:schemeClr val="tx1"/>
                </a:solidFill>
                <a:latin typeface="Corbel" pitchFamily="34" charset="0"/>
                <a:cs typeface="Tunga" pitchFamily="34" charset="0"/>
              </a:defRPr>
            </a:lvl2pPr>
            <a:lvl3pPr algn="l" rtl="0" eaLnBrk="1" fontAlgn="base" hangingPunct="1">
              <a:spcBef>
                <a:spcPts val="400"/>
              </a:spcBef>
              <a:spcAft>
                <a:spcPct val="0"/>
              </a:spcAft>
              <a:defRPr sz="4000">
                <a:solidFill>
                  <a:schemeClr val="tx1"/>
                </a:solidFill>
                <a:latin typeface="Corbel" pitchFamily="34" charset="0"/>
                <a:cs typeface="Tunga" pitchFamily="34" charset="0"/>
              </a:defRPr>
            </a:lvl3pPr>
            <a:lvl4pPr algn="l" rtl="0" eaLnBrk="1" fontAlgn="base" hangingPunct="1">
              <a:spcBef>
                <a:spcPts val="400"/>
              </a:spcBef>
              <a:spcAft>
                <a:spcPct val="0"/>
              </a:spcAft>
              <a:defRPr sz="4000">
                <a:solidFill>
                  <a:schemeClr val="tx1"/>
                </a:solidFill>
                <a:latin typeface="Corbel" pitchFamily="34" charset="0"/>
                <a:cs typeface="Tunga" pitchFamily="34" charset="0"/>
              </a:defRPr>
            </a:lvl4pPr>
            <a:lvl5pPr algn="l" rtl="0" eaLnBrk="1" fontAlgn="base" hangingPunct="1">
              <a:spcBef>
                <a:spcPts val="400"/>
              </a:spcBef>
              <a:spcAft>
                <a:spcPct val="0"/>
              </a:spcAft>
              <a:defRPr sz="4000">
                <a:solidFill>
                  <a:schemeClr val="tx1"/>
                </a:solidFill>
                <a:latin typeface="Corbel" pitchFamily="34" charset="0"/>
                <a:cs typeface="Tunga" pitchFamily="34" charset="0"/>
              </a:defRPr>
            </a:lvl5pPr>
            <a:lvl6pPr marL="457200" algn="l" rtl="0" eaLnBrk="1" fontAlgn="base" hangingPunct="1">
              <a:spcBef>
                <a:spcPts val="400"/>
              </a:spcBef>
              <a:spcAft>
                <a:spcPct val="0"/>
              </a:spcAft>
              <a:defRPr sz="4000">
                <a:solidFill>
                  <a:schemeClr val="tx1"/>
                </a:solidFill>
                <a:latin typeface="Corbel" pitchFamily="34" charset="0"/>
                <a:cs typeface="Tunga" pitchFamily="34" charset="0"/>
              </a:defRPr>
            </a:lvl6pPr>
            <a:lvl7pPr marL="914400" algn="l" rtl="0" eaLnBrk="1" fontAlgn="base" hangingPunct="1">
              <a:spcBef>
                <a:spcPts val="400"/>
              </a:spcBef>
              <a:spcAft>
                <a:spcPct val="0"/>
              </a:spcAft>
              <a:defRPr sz="4000">
                <a:solidFill>
                  <a:schemeClr val="tx1"/>
                </a:solidFill>
                <a:latin typeface="Corbel" pitchFamily="34" charset="0"/>
                <a:cs typeface="Tunga" pitchFamily="34" charset="0"/>
              </a:defRPr>
            </a:lvl7pPr>
            <a:lvl8pPr marL="1371600" algn="l" rtl="0" eaLnBrk="1" fontAlgn="base" hangingPunct="1">
              <a:spcBef>
                <a:spcPts val="400"/>
              </a:spcBef>
              <a:spcAft>
                <a:spcPct val="0"/>
              </a:spcAft>
              <a:defRPr sz="4000">
                <a:solidFill>
                  <a:schemeClr val="tx1"/>
                </a:solidFill>
                <a:latin typeface="Corbel" pitchFamily="34" charset="0"/>
                <a:cs typeface="Tunga" pitchFamily="34" charset="0"/>
              </a:defRPr>
            </a:lvl8pPr>
            <a:lvl9pPr marL="1828800" algn="l" rtl="0" eaLnBrk="1" fontAlgn="base" hangingPunct="1">
              <a:spcBef>
                <a:spcPts val="400"/>
              </a:spcBef>
              <a:spcAft>
                <a:spcPct val="0"/>
              </a:spcAft>
              <a:defRPr sz="4000">
                <a:solidFill>
                  <a:schemeClr val="tx1"/>
                </a:solidFill>
                <a:latin typeface="Corbel" pitchFamily="34" charset="0"/>
                <a:cs typeface="Tunga" pitchFamily="34" charset="0"/>
              </a:defRPr>
            </a:lvl9pPr>
          </a:lstStyle>
          <a:p>
            <a:r>
              <a:rPr lang="fr-FR" sz="6600" dirty="0" smtClean="0"/>
              <a:t>Amour maternel &amp; paternel</a:t>
            </a:r>
            <a:endParaRPr lang="fr-FR" sz="6600" dirty="0"/>
          </a:p>
        </p:txBody>
      </p:sp>
      <p:sp>
        <p:nvSpPr>
          <p:cNvPr id="6" name="Espace réservé du texte 2"/>
          <p:cNvSpPr txBox="1">
            <a:spLocks/>
          </p:cNvSpPr>
          <p:nvPr/>
        </p:nvSpPr>
        <p:spPr>
          <a:xfrm>
            <a:off x="350601" y="1052736"/>
            <a:ext cx="4149391" cy="5328592"/>
          </a:xfrm>
          <a:prstGeom prst="rect">
            <a:avLst/>
          </a:prstGeom>
        </p:spPr>
        <p:style>
          <a:lnRef idx="0">
            <a:schemeClr val="accent5"/>
          </a:lnRef>
          <a:fillRef idx="3">
            <a:schemeClr val="accent5"/>
          </a:fillRef>
          <a:effectRef idx="3">
            <a:schemeClr val="accent5"/>
          </a:effectRef>
          <a:fontRef idx="minor">
            <a:schemeClr val="lt1"/>
          </a:fontRef>
        </p:style>
        <p:txBody>
          <a:bodyPr>
            <a:normAutofit/>
          </a:bodyPr>
          <a:lstStyle>
            <a:lvl1pPr algn="l" rtl="0" eaLnBrk="1" fontAlgn="base" hangingPunct="1">
              <a:spcBef>
                <a:spcPts val="1200"/>
              </a:spcBef>
              <a:spcAft>
                <a:spcPct val="0"/>
              </a:spcAft>
              <a:buClr>
                <a:srgbClr val="8B5D3D"/>
              </a:buClr>
              <a:buFont typeface="Arial" charset="0"/>
              <a:defRPr kern="1200" spc="30">
                <a:solidFill>
                  <a:schemeClr val="lt1"/>
                </a:solidFill>
                <a:latin typeface="+mn-lt"/>
                <a:ea typeface="+mn-ea"/>
                <a:cs typeface="+mn-cs"/>
              </a:defRPr>
            </a:lvl1pPr>
            <a:lvl2pPr marL="171450" indent="-171450" algn="l" rtl="0" eaLnBrk="1" fontAlgn="base" hangingPunct="1">
              <a:spcBef>
                <a:spcPts val="600"/>
              </a:spcBef>
              <a:spcAft>
                <a:spcPct val="0"/>
              </a:spcAft>
              <a:buClr>
                <a:schemeClr val="accent1"/>
              </a:buClr>
              <a:buFont typeface="Arial" charset="0"/>
              <a:buChar char="•"/>
              <a:defRPr sz="1600" kern="1200">
                <a:solidFill>
                  <a:schemeClr val="lt1"/>
                </a:solidFill>
                <a:latin typeface="+mn-lt"/>
                <a:ea typeface="+mn-ea"/>
                <a:cs typeface="+mn-cs"/>
              </a:defRPr>
            </a:lvl2pPr>
            <a:lvl3pPr marL="344488" indent="-165100" algn="l" rtl="0" eaLnBrk="1" fontAlgn="base" hangingPunct="1">
              <a:spcBef>
                <a:spcPts val="600"/>
              </a:spcBef>
              <a:spcAft>
                <a:spcPct val="0"/>
              </a:spcAft>
              <a:buClr>
                <a:schemeClr val="accent1"/>
              </a:buClr>
              <a:buFont typeface="Arial" charset="0"/>
              <a:buChar char="•"/>
              <a:defRPr sz="1600" kern="1200">
                <a:solidFill>
                  <a:schemeClr val="lt1"/>
                </a:solidFill>
                <a:latin typeface="+mn-lt"/>
                <a:ea typeface="+mn-ea"/>
                <a:cs typeface="+mn-cs"/>
              </a:defRPr>
            </a:lvl3pPr>
            <a:lvl4pPr marL="517525" indent="-169863" algn="l" rtl="0" eaLnBrk="1" fontAlgn="base" hangingPunct="1">
              <a:spcBef>
                <a:spcPts val="600"/>
              </a:spcBef>
              <a:spcAft>
                <a:spcPct val="0"/>
              </a:spcAft>
              <a:buClr>
                <a:schemeClr val="accent1"/>
              </a:buClr>
              <a:buFont typeface="Arial" charset="0"/>
              <a:buChar char="•"/>
              <a:defRPr sz="1600" kern="1200">
                <a:solidFill>
                  <a:schemeClr val="lt1"/>
                </a:solidFill>
                <a:latin typeface="+mn-lt"/>
                <a:ea typeface="+mn-ea"/>
                <a:cs typeface="+mn-cs"/>
              </a:defRPr>
            </a:lvl4pPr>
            <a:lvl5pPr marL="688975" indent="-173038" algn="l" rtl="0" eaLnBrk="1" fontAlgn="base" hangingPunct="1">
              <a:spcBef>
                <a:spcPts val="600"/>
              </a:spcBef>
              <a:spcAft>
                <a:spcPct val="0"/>
              </a:spcAft>
              <a:buClr>
                <a:schemeClr val="accent1"/>
              </a:buClr>
              <a:buFont typeface="Arial" charset="0"/>
              <a:buChar char="•"/>
              <a:defRPr sz="1600" kern="1200">
                <a:solidFill>
                  <a:schemeClr val="lt1"/>
                </a:solidFill>
                <a:latin typeface="+mn-lt"/>
                <a:ea typeface="+mn-ea"/>
                <a:cs typeface="+mn-cs"/>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lt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lt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lt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lt1"/>
                </a:solidFill>
                <a:latin typeface="+mn-lt"/>
                <a:ea typeface="+mn-ea"/>
                <a:cs typeface="+mn-cs"/>
              </a:defRPr>
            </a:lvl9pPr>
          </a:lstStyle>
          <a:p>
            <a:r>
              <a:rPr lang="fr-FR" sz="2000" dirty="0" smtClean="0">
                <a:latin typeface="Arial Narrow" pitchFamily="34" charset="0"/>
              </a:rPr>
              <a:t>Amour maternel nourricier (</a:t>
            </a:r>
            <a:r>
              <a:rPr lang="fr-FR" sz="2000" i="1" dirty="0" err="1" smtClean="0">
                <a:latin typeface="Arial Narrow" pitchFamily="34" charset="0"/>
              </a:rPr>
              <a:t>Nurture</a:t>
            </a:r>
            <a:r>
              <a:rPr lang="fr-FR" sz="2000" i="1" dirty="0" smtClean="0">
                <a:latin typeface="Arial Narrow" pitchFamily="34" charset="0"/>
              </a:rPr>
              <a:t>)</a:t>
            </a:r>
          </a:p>
          <a:p>
            <a:r>
              <a:rPr lang="fr-FR" sz="2000" dirty="0" smtClean="0">
                <a:latin typeface="Arial Narrow" pitchFamily="34" charset="0"/>
              </a:rPr>
              <a:t>Centripète, dedans</a:t>
            </a:r>
          </a:p>
          <a:p>
            <a:r>
              <a:rPr lang="fr-FR" sz="2000" dirty="0" smtClean="0">
                <a:latin typeface="Arial Narrow" pitchFamily="34" charset="0"/>
              </a:rPr>
              <a:t>Lunaire, soir et nuit</a:t>
            </a:r>
          </a:p>
          <a:p>
            <a:r>
              <a:rPr lang="fr-FR" sz="2000" dirty="0" smtClean="0">
                <a:latin typeface="Arial Narrow" pitchFamily="34" charset="0"/>
              </a:rPr>
              <a:t>Intime, proche, connu</a:t>
            </a:r>
          </a:p>
          <a:p>
            <a:r>
              <a:rPr lang="fr-FR" sz="2000" dirty="0" smtClean="0">
                <a:latin typeface="Arial Narrow" pitchFamily="34" charset="0"/>
              </a:rPr>
              <a:t>Protection, sécurité</a:t>
            </a:r>
          </a:p>
          <a:p>
            <a:r>
              <a:rPr lang="fr-FR" sz="2000" dirty="0" smtClean="0">
                <a:latin typeface="Arial Narrow" pitchFamily="34" charset="0"/>
              </a:rPr>
              <a:t>L’échange entre la mère et l’enfant inculque le sens de la profondeur, de l’intimité, du lien personnel</a:t>
            </a:r>
          </a:p>
          <a:p>
            <a:endParaRPr lang="fr-FR" dirty="0" smtClean="0">
              <a:latin typeface="Arial Narrow" pitchFamily="34" charset="0"/>
            </a:endParaRPr>
          </a:p>
          <a:p>
            <a:endParaRPr lang="fr-FR" dirty="0" smtClean="0">
              <a:latin typeface="Arial Narrow" pitchFamily="34" charset="0"/>
            </a:endParaRPr>
          </a:p>
          <a:p>
            <a:endParaRPr lang="fr-FR" dirty="0">
              <a:latin typeface="Arial Narrow" pitchFamily="34" charset="0"/>
            </a:endParaRPr>
          </a:p>
        </p:txBody>
      </p:sp>
      <p:sp>
        <p:nvSpPr>
          <p:cNvPr id="7" name="Espace réservé du texte 4"/>
          <p:cNvSpPr txBox="1">
            <a:spLocks/>
          </p:cNvSpPr>
          <p:nvPr/>
        </p:nvSpPr>
        <p:spPr>
          <a:xfrm>
            <a:off x="4890380" y="1052736"/>
            <a:ext cx="4041775" cy="5328592"/>
          </a:xfrm>
          <a:prstGeom prst="rect">
            <a:avLst/>
          </a:prstGeom>
        </p:spPr>
        <p:style>
          <a:lnRef idx="0">
            <a:schemeClr val="accent3"/>
          </a:lnRef>
          <a:fillRef idx="3">
            <a:schemeClr val="accent3"/>
          </a:fillRef>
          <a:effectRef idx="3">
            <a:schemeClr val="accent3"/>
          </a:effectRef>
          <a:fontRef idx="minor">
            <a:schemeClr val="lt1"/>
          </a:fontRef>
        </p:style>
        <p:txBody>
          <a:bodyPr>
            <a:normAutofit lnSpcReduction="10000"/>
          </a:bodyPr>
          <a:lstStyle>
            <a:lvl1pPr algn="l" rtl="0" eaLnBrk="1" fontAlgn="base" hangingPunct="1">
              <a:spcBef>
                <a:spcPts val="1200"/>
              </a:spcBef>
              <a:spcAft>
                <a:spcPct val="0"/>
              </a:spcAft>
              <a:buClr>
                <a:srgbClr val="8B5D3D"/>
              </a:buClr>
              <a:buFont typeface="Arial" charset="0"/>
              <a:defRPr kern="1200" spc="30">
                <a:solidFill>
                  <a:schemeClr val="lt1"/>
                </a:solidFill>
                <a:latin typeface="+mn-lt"/>
                <a:ea typeface="+mn-ea"/>
                <a:cs typeface="+mn-cs"/>
              </a:defRPr>
            </a:lvl1pPr>
            <a:lvl2pPr marL="171450" indent="-171450" algn="l" rtl="0" eaLnBrk="1" fontAlgn="base" hangingPunct="1">
              <a:spcBef>
                <a:spcPts val="600"/>
              </a:spcBef>
              <a:spcAft>
                <a:spcPct val="0"/>
              </a:spcAft>
              <a:buClr>
                <a:schemeClr val="accent1"/>
              </a:buClr>
              <a:buFont typeface="Arial" charset="0"/>
              <a:buChar char="•"/>
              <a:defRPr sz="1600" kern="1200">
                <a:solidFill>
                  <a:schemeClr val="lt1"/>
                </a:solidFill>
                <a:latin typeface="+mn-lt"/>
                <a:ea typeface="+mn-ea"/>
                <a:cs typeface="+mn-cs"/>
              </a:defRPr>
            </a:lvl2pPr>
            <a:lvl3pPr marL="344488" indent="-165100" algn="l" rtl="0" eaLnBrk="1" fontAlgn="base" hangingPunct="1">
              <a:spcBef>
                <a:spcPts val="600"/>
              </a:spcBef>
              <a:spcAft>
                <a:spcPct val="0"/>
              </a:spcAft>
              <a:buClr>
                <a:schemeClr val="accent1"/>
              </a:buClr>
              <a:buFont typeface="Arial" charset="0"/>
              <a:buChar char="•"/>
              <a:defRPr sz="1600" kern="1200">
                <a:solidFill>
                  <a:schemeClr val="lt1"/>
                </a:solidFill>
                <a:latin typeface="+mn-lt"/>
                <a:ea typeface="+mn-ea"/>
                <a:cs typeface="+mn-cs"/>
              </a:defRPr>
            </a:lvl3pPr>
            <a:lvl4pPr marL="517525" indent="-169863" algn="l" rtl="0" eaLnBrk="1" fontAlgn="base" hangingPunct="1">
              <a:spcBef>
                <a:spcPts val="600"/>
              </a:spcBef>
              <a:spcAft>
                <a:spcPct val="0"/>
              </a:spcAft>
              <a:buClr>
                <a:schemeClr val="accent1"/>
              </a:buClr>
              <a:buFont typeface="Arial" charset="0"/>
              <a:buChar char="•"/>
              <a:defRPr sz="1600" kern="1200">
                <a:solidFill>
                  <a:schemeClr val="lt1"/>
                </a:solidFill>
                <a:latin typeface="+mn-lt"/>
                <a:ea typeface="+mn-ea"/>
                <a:cs typeface="+mn-cs"/>
              </a:defRPr>
            </a:lvl4pPr>
            <a:lvl5pPr marL="688975" indent="-173038" algn="l" rtl="0" eaLnBrk="1" fontAlgn="base" hangingPunct="1">
              <a:spcBef>
                <a:spcPts val="600"/>
              </a:spcBef>
              <a:spcAft>
                <a:spcPct val="0"/>
              </a:spcAft>
              <a:buClr>
                <a:schemeClr val="accent1"/>
              </a:buClr>
              <a:buFont typeface="Arial" charset="0"/>
              <a:buChar char="•"/>
              <a:defRPr sz="1600" kern="1200">
                <a:solidFill>
                  <a:schemeClr val="lt1"/>
                </a:solidFill>
                <a:latin typeface="+mn-lt"/>
                <a:ea typeface="+mn-ea"/>
                <a:cs typeface="+mn-cs"/>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lt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lt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lt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lt1"/>
                </a:solidFill>
                <a:latin typeface="+mn-lt"/>
                <a:ea typeface="+mn-ea"/>
                <a:cs typeface="+mn-cs"/>
              </a:defRPr>
            </a:lvl9pPr>
          </a:lstStyle>
          <a:p>
            <a:endParaRPr lang="fr-FR" dirty="0" smtClean="0">
              <a:latin typeface="Arial Narrow" pitchFamily="34" charset="0"/>
            </a:endParaRPr>
          </a:p>
          <a:p>
            <a:endParaRPr lang="fr-FR" dirty="0" smtClean="0">
              <a:latin typeface="Arial Narrow" pitchFamily="34" charset="0"/>
            </a:endParaRPr>
          </a:p>
          <a:p>
            <a:endParaRPr lang="fr-FR" dirty="0" smtClean="0">
              <a:latin typeface="Arial Narrow" pitchFamily="34" charset="0"/>
            </a:endParaRPr>
          </a:p>
          <a:p>
            <a:endParaRPr lang="fr-FR" dirty="0" smtClean="0">
              <a:latin typeface="Arial Narrow" pitchFamily="34" charset="0"/>
            </a:endParaRPr>
          </a:p>
          <a:p>
            <a:endParaRPr lang="fr-FR" dirty="0" smtClean="0">
              <a:latin typeface="Arial Narrow" pitchFamily="34" charset="0"/>
            </a:endParaRPr>
          </a:p>
          <a:p>
            <a:endParaRPr lang="fr-FR" dirty="0" smtClean="0">
              <a:latin typeface="Arial Narrow" pitchFamily="34" charset="0"/>
            </a:endParaRPr>
          </a:p>
          <a:p>
            <a:r>
              <a:rPr lang="fr-FR" dirty="0" smtClean="0">
                <a:latin typeface="Arial Narrow" pitchFamily="34" charset="0"/>
              </a:rPr>
              <a:t>Amour paternel extracteur (</a:t>
            </a:r>
            <a:r>
              <a:rPr lang="fr-FR" i="1" dirty="0" smtClean="0">
                <a:latin typeface="Arial Narrow" pitchFamily="34" charset="0"/>
              </a:rPr>
              <a:t>Culture)</a:t>
            </a:r>
          </a:p>
          <a:p>
            <a:r>
              <a:rPr lang="fr-FR" i="1" dirty="0" smtClean="0">
                <a:latin typeface="Arial Narrow" pitchFamily="34" charset="0"/>
              </a:rPr>
              <a:t>C</a:t>
            </a:r>
            <a:r>
              <a:rPr lang="fr-FR" dirty="0" smtClean="0">
                <a:latin typeface="Arial Narrow" pitchFamily="34" charset="0"/>
              </a:rPr>
              <a:t>entrifuge, dehors</a:t>
            </a:r>
          </a:p>
          <a:p>
            <a:r>
              <a:rPr lang="fr-FR" dirty="0" smtClean="0">
                <a:latin typeface="Arial Narrow" pitchFamily="34" charset="0"/>
              </a:rPr>
              <a:t>Solaire (jour et lumière)</a:t>
            </a:r>
          </a:p>
          <a:p>
            <a:r>
              <a:rPr lang="fr-FR" dirty="0" smtClean="0">
                <a:latin typeface="Arial Narrow" pitchFamily="34" charset="0"/>
              </a:rPr>
              <a:t>Au-delà, lointain, Inconnu</a:t>
            </a:r>
          </a:p>
          <a:p>
            <a:r>
              <a:rPr lang="fr-FR" dirty="0" smtClean="0">
                <a:latin typeface="Arial Narrow" pitchFamily="34" charset="0"/>
              </a:rPr>
              <a:t>Aventure, risque (l’échange entre le père et l’enfant inculque le sens de la hauteur et de la largeur, de l’abstraction, de la généralisation</a:t>
            </a:r>
          </a:p>
          <a:p>
            <a:endParaRPr lang="fr-FR" dirty="0">
              <a:latin typeface="Arial Narrow" pitchFamily="34" charset="0"/>
            </a:endParaRPr>
          </a:p>
        </p:txBody>
      </p:sp>
      <p:pic>
        <p:nvPicPr>
          <p:cNvPr id="8" name="Picture 3" descr="http://davidmbartlett.files.wordpress.com/2011/06/root-and-fruit.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5622" r="13101"/>
          <a:stretch/>
        </p:blipFill>
        <p:spPr bwMode="auto">
          <a:xfrm>
            <a:off x="341442" y="4509121"/>
            <a:ext cx="4158550" cy="18722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http://davidmbartlett.files.wordpress.com/2011/06/root-and-fruit.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4890380" y="1052736"/>
            <a:ext cx="4083952"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7281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p:cNvSpPr txBox="1">
            <a:spLocks/>
          </p:cNvSpPr>
          <p:nvPr/>
        </p:nvSpPr>
        <p:spPr>
          <a:xfrm>
            <a:off x="352425" y="0"/>
            <a:ext cx="8468047" cy="908720"/>
          </a:xfrm>
          <a:prstGeom prst="rect">
            <a:avLst/>
          </a:prstGeom>
        </p:spPr>
        <p:txBody>
          <a:bodyPr/>
          <a:lstStyle>
            <a:lvl1pPr algn="l" rtl="0" eaLnBrk="1" fontAlgn="base" hangingPunct="1">
              <a:spcBef>
                <a:spcPts val="400"/>
              </a:spcBef>
              <a:spcAft>
                <a:spcPct val="0"/>
              </a:spcAft>
              <a:defRPr sz="4000" kern="1200">
                <a:solidFill>
                  <a:schemeClr val="tx1"/>
                </a:solidFill>
                <a:latin typeface="+mj-lt"/>
                <a:ea typeface="+mj-ea"/>
                <a:cs typeface="Tunga" pitchFamily="2"/>
              </a:defRPr>
            </a:lvl1pPr>
            <a:lvl2pPr algn="l" rtl="0" eaLnBrk="1" fontAlgn="base" hangingPunct="1">
              <a:spcBef>
                <a:spcPts val="400"/>
              </a:spcBef>
              <a:spcAft>
                <a:spcPct val="0"/>
              </a:spcAft>
              <a:defRPr sz="4000">
                <a:solidFill>
                  <a:schemeClr val="tx1"/>
                </a:solidFill>
                <a:latin typeface="Corbel" pitchFamily="34" charset="0"/>
                <a:cs typeface="Tunga" pitchFamily="34" charset="0"/>
              </a:defRPr>
            </a:lvl2pPr>
            <a:lvl3pPr algn="l" rtl="0" eaLnBrk="1" fontAlgn="base" hangingPunct="1">
              <a:spcBef>
                <a:spcPts val="400"/>
              </a:spcBef>
              <a:spcAft>
                <a:spcPct val="0"/>
              </a:spcAft>
              <a:defRPr sz="4000">
                <a:solidFill>
                  <a:schemeClr val="tx1"/>
                </a:solidFill>
                <a:latin typeface="Corbel" pitchFamily="34" charset="0"/>
                <a:cs typeface="Tunga" pitchFamily="34" charset="0"/>
              </a:defRPr>
            </a:lvl3pPr>
            <a:lvl4pPr algn="l" rtl="0" eaLnBrk="1" fontAlgn="base" hangingPunct="1">
              <a:spcBef>
                <a:spcPts val="400"/>
              </a:spcBef>
              <a:spcAft>
                <a:spcPct val="0"/>
              </a:spcAft>
              <a:defRPr sz="4000">
                <a:solidFill>
                  <a:schemeClr val="tx1"/>
                </a:solidFill>
                <a:latin typeface="Corbel" pitchFamily="34" charset="0"/>
                <a:cs typeface="Tunga" pitchFamily="34" charset="0"/>
              </a:defRPr>
            </a:lvl4pPr>
            <a:lvl5pPr algn="l" rtl="0" eaLnBrk="1" fontAlgn="base" hangingPunct="1">
              <a:spcBef>
                <a:spcPts val="400"/>
              </a:spcBef>
              <a:spcAft>
                <a:spcPct val="0"/>
              </a:spcAft>
              <a:defRPr sz="4000">
                <a:solidFill>
                  <a:schemeClr val="tx1"/>
                </a:solidFill>
                <a:latin typeface="Corbel" pitchFamily="34" charset="0"/>
                <a:cs typeface="Tunga" pitchFamily="34" charset="0"/>
              </a:defRPr>
            </a:lvl5pPr>
            <a:lvl6pPr marL="457200" algn="l" rtl="0" eaLnBrk="1" fontAlgn="base" hangingPunct="1">
              <a:spcBef>
                <a:spcPts val="400"/>
              </a:spcBef>
              <a:spcAft>
                <a:spcPct val="0"/>
              </a:spcAft>
              <a:defRPr sz="4000">
                <a:solidFill>
                  <a:schemeClr val="tx1"/>
                </a:solidFill>
                <a:latin typeface="Corbel" pitchFamily="34" charset="0"/>
                <a:cs typeface="Tunga" pitchFamily="34" charset="0"/>
              </a:defRPr>
            </a:lvl6pPr>
            <a:lvl7pPr marL="914400" algn="l" rtl="0" eaLnBrk="1" fontAlgn="base" hangingPunct="1">
              <a:spcBef>
                <a:spcPts val="400"/>
              </a:spcBef>
              <a:spcAft>
                <a:spcPct val="0"/>
              </a:spcAft>
              <a:defRPr sz="4000">
                <a:solidFill>
                  <a:schemeClr val="tx1"/>
                </a:solidFill>
                <a:latin typeface="Corbel" pitchFamily="34" charset="0"/>
                <a:cs typeface="Tunga" pitchFamily="34" charset="0"/>
              </a:defRPr>
            </a:lvl7pPr>
            <a:lvl8pPr marL="1371600" algn="l" rtl="0" eaLnBrk="1" fontAlgn="base" hangingPunct="1">
              <a:spcBef>
                <a:spcPts val="400"/>
              </a:spcBef>
              <a:spcAft>
                <a:spcPct val="0"/>
              </a:spcAft>
              <a:defRPr sz="4000">
                <a:solidFill>
                  <a:schemeClr val="tx1"/>
                </a:solidFill>
                <a:latin typeface="Corbel" pitchFamily="34" charset="0"/>
                <a:cs typeface="Tunga" pitchFamily="34" charset="0"/>
              </a:defRPr>
            </a:lvl8pPr>
            <a:lvl9pPr marL="1828800" algn="l" rtl="0" eaLnBrk="1" fontAlgn="base" hangingPunct="1">
              <a:spcBef>
                <a:spcPts val="400"/>
              </a:spcBef>
              <a:spcAft>
                <a:spcPct val="0"/>
              </a:spcAft>
              <a:defRPr sz="4000">
                <a:solidFill>
                  <a:schemeClr val="tx1"/>
                </a:solidFill>
                <a:latin typeface="Corbel" pitchFamily="34" charset="0"/>
                <a:cs typeface="Tunga" pitchFamily="34" charset="0"/>
              </a:defRPr>
            </a:lvl9pPr>
          </a:lstStyle>
          <a:p>
            <a:r>
              <a:rPr lang="fr-FR" smtClean="0"/>
              <a:t>Les quatre grandes sphères du cœur </a:t>
            </a:r>
            <a:endParaRPr lang="fr-FR" dirty="0"/>
          </a:p>
        </p:txBody>
      </p:sp>
      <p:sp>
        <p:nvSpPr>
          <p:cNvPr id="3" name="Ellipse 2"/>
          <p:cNvSpPr/>
          <p:nvPr/>
        </p:nvSpPr>
        <p:spPr>
          <a:xfrm>
            <a:off x="1278491" y="1144887"/>
            <a:ext cx="2423658" cy="5472608"/>
          </a:xfrm>
          <a:prstGeom prst="ellipse">
            <a:avLst/>
          </a:prstGeom>
          <a:effectLst>
            <a:glow rad="228600">
              <a:schemeClr val="accent3">
                <a:satMod val="175000"/>
                <a:alpha val="40000"/>
              </a:schemeClr>
            </a:glow>
            <a:outerShdw blurRad="63500" dist="25400" dir="147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4" name="Ellipse 3"/>
          <p:cNvSpPr/>
          <p:nvPr/>
        </p:nvSpPr>
        <p:spPr>
          <a:xfrm>
            <a:off x="1842248" y="1282938"/>
            <a:ext cx="1296144" cy="122413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parents</a:t>
            </a:r>
            <a:endParaRPr lang="fr-FR" dirty="0"/>
          </a:p>
        </p:txBody>
      </p:sp>
      <p:sp>
        <p:nvSpPr>
          <p:cNvPr id="5" name="Ellipse 4"/>
          <p:cNvSpPr/>
          <p:nvPr/>
        </p:nvSpPr>
        <p:spPr>
          <a:xfrm>
            <a:off x="1853047" y="5091646"/>
            <a:ext cx="1296144" cy="122413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enfants</a:t>
            </a:r>
            <a:endParaRPr lang="fr-FR" dirty="0"/>
          </a:p>
        </p:txBody>
      </p:sp>
      <p:sp>
        <p:nvSpPr>
          <p:cNvPr id="6" name="Flèche vers le bas 5"/>
          <p:cNvSpPr/>
          <p:nvPr/>
        </p:nvSpPr>
        <p:spPr>
          <a:xfrm rot="10800000">
            <a:off x="2267744" y="2507074"/>
            <a:ext cx="222576" cy="25845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79251" y="4360701"/>
            <a:ext cx="1096472" cy="1027090"/>
          </a:xfrm>
          <a:prstGeom prst="ellipse">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F &amp; S</a:t>
            </a:r>
            <a:endParaRPr lang="fr-FR" dirty="0"/>
          </a:p>
        </p:txBody>
      </p:sp>
      <p:sp>
        <p:nvSpPr>
          <p:cNvPr id="12" name="Flèche vers le bas 11"/>
          <p:cNvSpPr/>
          <p:nvPr/>
        </p:nvSpPr>
        <p:spPr>
          <a:xfrm rot="5400000">
            <a:off x="2439255" y="3981527"/>
            <a:ext cx="102131" cy="2084615"/>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rot="16200000">
            <a:off x="2422059" y="3623303"/>
            <a:ext cx="136522" cy="2084615"/>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6" name="Espace réservé du contenu 22"/>
          <p:cNvGraphicFramePr>
            <a:graphicFrameLocks/>
          </p:cNvGraphicFramePr>
          <p:nvPr>
            <p:extLst>
              <p:ext uri="{D42A27DB-BD31-4B8C-83A1-F6EECF244321}">
                <p14:modId xmlns:p14="http://schemas.microsoft.com/office/powerpoint/2010/main" val="3922748925"/>
              </p:ext>
            </p:extLst>
          </p:nvPr>
        </p:nvGraphicFramePr>
        <p:xfrm>
          <a:off x="5004048" y="764704"/>
          <a:ext cx="4032448"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Ellipse 16"/>
          <p:cNvSpPr/>
          <p:nvPr/>
        </p:nvSpPr>
        <p:spPr>
          <a:xfrm>
            <a:off x="3702149" y="4459224"/>
            <a:ext cx="1096472" cy="1027090"/>
          </a:xfrm>
          <a:prstGeom prst="ellipse">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F &amp; S</a:t>
            </a:r>
            <a:endParaRPr lang="fr-FR" dirty="0"/>
          </a:p>
        </p:txBody>
      </p:sp>
    </p:spTree>
    <p:extLst>
      <p:ext uri="{BB962C8B-B14F-4D97-AF65-F5344CB8AC3E}">
        <p14:creationId xmlns:p14="http://schemas.microsoft.com/office/powerpoint/2010/main" val="372572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p:cNvSpPr txBox="1">
            <a:spLocks/>
          </p:cNvSpPr>
          <p:nvPr/>
        </p:nvSpPr>
        <p:spPr>
          <a:xfrm>
            <a:off x="180548" y="226104"/>
            <a:ext cx="5364088" cy="908720"/>
          </a:xfrm>
          <a:prstGeom prst="rect">
            <a:avLst/>
          </a:prstGeom>
        </p:spPr>
        <p:txBody>
          <a:bodyPr/>
          <a:lstStyle>
            <a:lvl1pPr algn="l" rtl="0" eaLnBrk="1" fontAlgn="base" hangingPunct="1">
              <a:spcBef>
                <a:spcPts val="400"/>
              </a:spcBef>
              <a:spcAft>
                <a:spcPct val="0"/>
              </a:spcAft>
              <a:defRPr sz="4000" kern="1200">
                <a:solidFill>
                  <a:schemeClr val="tx1"/>
                </a:solidFill>
                <a:latin typeface="+mj-lt"/>
                <a:ea typeface="+mj-ea"/>
                <a:cs typeface="Tunga" pitchFamily="2"/>
              </a:defRPr>
            </a:lvl1pPr>
            <a:lvl2pPr algn="l" rtl="0" eaLnBrk="1" fontAlgn="base" hangingPunct="1">
              <a:spcBef>
                <a:spcPts val="400"/>
              </a:spcBef>
              <a:spcAft>
                <a:spcPct val="0"/>
              </a:spcAft>
              <a:defRPr sz="4000">
                <a:solidFill>
                  <a:schemeClr val="tx1"/>
                </a:solidFill>
                <a:latin typeface="Corbel" pitchFamily="34" charset="0"/>
                <a:cs typeface="Tunga" pitchFamily="34" charset="0"/>
              </a:defRPr>
            </a:lvl2pPr>
            <a:lvl3pPr algn="l" rtl="0" eaLnBrk="1" fontAlgn="base" hangingPunct="1">
              <a:spcBef>
                <a:spcPts val="400"/>
              </a:spcBef>
              <a:spcAft>
                <a:spcPct val="0"/>
              </a:spcAft>
              <a:defRPr sz="4000">
                <a:solidFill>
                  <a:schemeClr val="tx1"/>
                </a:solidFill>
                <a:latin typeface="Corbel" pitchFamily="34" charset="0"/>
                <a:cs typeface="Tunga" pitchFamily="34" charset="0"/>
              </a:defRPr>
            </a:lvl3pPr>
            <a:lvl4pPr algn="l" rtl="0" eaLnBrk="1" fontAlgn="base" hangingPunct="1">
              <a:spcBef>
                <a:spcPts val="400"/>
              </a:spcBef>
              <a:spcAft>
                <a:spcPct val="0"/>
              </a:spcAft>
              <a:defRPr sz="4000">
                <a:solidFill>
                  <a:schemeClr val="tx1"/>
                </a:solidFill>
                <a:latin typeface="Corbel" pitchFamily="34" charset="0"/>
                <a:cs typeface="Tunga" pitchFamily="34" charset="0"/>
              </a:defRPr>
            </a:lvl4pPr>
            <a:lvl5pPr algn="l" rtl="0" eaLnBrk="1" fontAlgn="base" hangingPunct="1">
              <a:spcBef>
                <a:spcPts val="400"/>
              </a:spcBef>
              <a:spcAft>
                <a:spcPct val="0"/>
              </a:spcAft>
              <a:defRPr sz="4000">
                <a:solidFill>
                  <a:schemeClr val="tx1"/>
                </a:solidFill>
                <a:latin typeface="Corbel" pitchFamily="34" charset="0"/>
                <a:cs typeface="Tunga" pitchFamily="34" charset="0"/>
              </a:defRPr>
            </a:lvl5pPr>
            <a:lvl6pPr marL="457200" algn="l" rtl="0" eaLnBrk="1" fontAlgn="base" hangingPunct="1">
              <a:spcBef>
                <a:spcPts val="400"/>
              </a:spcBef>
              <a:spcAft>
                <a:spcPct val="0"/>
              </a:spcAft>
              <a:defRPr sz="4000">
                <a:solidFill>
                  <a:schemeClr val="tx1"/>
                </a:solidFill>
                <a:latin typeface="Corbel" pitchFamily="34" charset="0"/>
                <a:cs typeface="Tunga" pitchFamily="34" charset="0"/>
              </a:defRPr>
            </a:lvl6pPr>
            <a:lvl7pPr marL="914400" algn="l" rtl="0" eaLnBrk="1" fontAlgn="base" hangingPunct="1">
              <a:spcBef>
                <a:spcPts val="400"/>
              </a:spcBef>
              <a:spcAft>
                <a:spcPct val="0"/>
              </a:spcAft>
              <a:defRPr sz="4000">
                <a:solidFill>
                  <a:schemeClr val="tx1"/>
                </a:solidFill>
                <a:latin typeface="Corbel" pitchFamily="34" charset="0"/>
                <a:cs typeface="Tunga" pitchFamily="34" charset="0"/>
              </a:defRPr>
            </a:lvl7pPr>
            <a:lvl8pPr marL="1371600" algn="l" rtl="0" eaLnBrk="1" fontAlgn="base" hangingPunct="1">
              <a:spcBef>
                <a:spcPts val="400"/>
              </a:spcBef>
              <a:spcAft>
                <a:spcPct val="0"/>
              </a:spcAft>
              <a:defRPr sz="4000">
                <a:solidFill>
                  <a:schemeClr val="tx1"/>
                </a:solidFill>
                <a:latin typeface="Corbel" pitchFamily="34" charset="0"/>
                <a:cs typeface="Tunga" pitchFamily="34" charset="0"/>
              </a:defRPr>
            </a:lvl8pPr>
            <a:lvl9pPr marL="1828800" algn="l" rtl="0" eaLnBrk="1" fontAlgn="base" hangingPunct="1">
              <a:spcBef>
                <a:spcPts val="400"/>
              </a:spcBef>
              <a:spcAft>
                <a:spcPct val="0"/>
              </a:spcAft>
              <a:defRPr sz="4000">
                <a:solidFill>
                  <a:schemeClr val="tx1"/>
                </a:solidFill>
                <a:latin typeface="Corbel" pitchFamily="34" charset="0"/>
                <a:cs typeface="Tunga" pitchFamily="34" charset="0"/>
              </a:defRPr>
            </a:lvl9pPr>
          </a:lstStyle>
          <a:p>
            <a:r>
              <a:rPr lang="fr-FR" sz="3600" dirty="0" smtClean="0">
                <a:latin typeface="Arial Narrow" pitchFamily="34" charset="0"/>
              </a:rPr>
              <a:t>Amour et échange conjugal</a:t>
            </a:r>
            <a:endParaRPr lang="fr-FR" sz="3600" dirty="0">
              <a:latin typeface="Arial Narrow" pitchFamily="34" charset="0"/>
            </a:endParaRPr>
          </a:p>
        </p:txBody>
      </p:sp>
      <p:sp>
        <p:nvSpPr>
          <p:cNvPr id="3" name="Ellipse 2"/>
          <p:cNvSpPr/>
          <p:nvPr/>
        </p:nvSpPr>
        <p:spPr>
          <a:xfrm>
            <a:off x="1999042" y="1337903"/>
            <a:ext cx="2592288" cy="547260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4" name="Ellipse 3"/>
          <p:cNvSpPr/>
          <p:nvPr/>
        </p:nvSpPr>
        <p:spPr>
          <a:xfrm>
            <a:off x="2647114" y="1345959"/>
            <a:ext cx="1296144" cy="122413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parents</a:t>
            </a:r>
            <a:endParaRPr lang="fr-FR" dirty="0"/>
          </a:p>
        </p:txBody>
      </p:sp>
      <p:sp>
        <p:nvSpPr>
          <p:cNvPr id="5" name="Ellipse 4"/>
          <p:cNvSpPr/>
          <p:nvPr/>
        </p:nvSpPr>
        <p:spPr>
          <a:xfrm>
            <a:off x="2678892" y="5517232"/>
            <a:ext cx="1296144" cy="122413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enfants</a:t>
            </a:r>
            <a:endParaRPr lang="fr-FR" dirty="0"/>
          </a:p>
        </p:txBody>
      </p:sp>
      <p:sp>
        <p:nvSpPr>
          <p:cNvPr id="6" name="Flèche vers le bas 5"/>
          <p:cNvSpPr/>
          <p:nvPr/>
        </p:nvSpPr>
        <p:spPr>
          <a:xfrm rot="10800000">
            <a:off x="2961929" y="2732603"/>
            <a:ext cx="222576" cy="25845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4560783" y="4705107"/>
            <a:ext cx="1296144" cy="1224136"/>
          </a:xfrm>
          <a:prstGeom prst="ellipse">
            <a:avLst/>
          </a:prstGeom>
          <a:solidFill>
            <a:srgbClr val="00B050"/>
          </a:solidFill>
          <a:ln>
            <a:solidFill>
              <a:srgbClr val="00B05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F &amp; S</a:t>
            </a:r>
            <a:endParaRPr lang="fr-FR" dirty="0"/>
          </a:p>
        </p:txBody>
      </p:sp>
      <p:sp>
        <p:nvSpPr>
          <p:cNvPr id="8" name="Ellipse 7"/>
          <p:cNvSpPr/>
          <p:nvPr/>
        </p:nvSpPr>
        <p:spPr>
          <a:xfrm>
            <a:off x="786489" y="4652772"/>
            <a:ext cx="1296144" cy="1224136"/>
          </a:xfrm>
          <a:prstGeom prst="ellipse">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F &amp; S</a:t>
            </a:r>
            <a:endParaRPr lang="fr-FR" dirty="0"/>
          </a:p>
        </p:txBody>
      </p:sp>
      <p:sp>
        <p:nvSpPr>
          <p:cNvPr id="9" name="Ellipse 8"/>
          <p:cNvSpPr/>
          <p:nvPr/>
        </p:nvSpPr>
        <p:spPr>
          <a:xfrm>
            <a:off x="5244600" y="3264800"/>
            <a:ext cx="1296144" cy="1224136"/>
          </a:xfrm>
          <a:prstGeom prst="ellipse">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Femme</a:t>
            </a:r>
            <a:endParaRPr lang="fr-FR" dirty="0"/>
          </a:p>
        </p:txBody>
      </p:sp>
      <p:sp>
        <p:nvSpPr>
          <p:cNvPr id="10" name="Ellipse 9"/>
          <p:cNvSpPr/>
          <p:nvPr/>
        </p:nvSpPr>
        <p:spPr>
          <a:xfrm>
            <a:off x="202217" y="3392996"/>
            <a:ext cx="1296144" cy="1224136"/>
          </a:xfrm>
          <a:prstGeom prst="ellipse">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Mari</a:t>
            </a:r>
            <a:endParaRPr lang="fr-FR" dirty="0"/>
          </a:p>
        </p:txBody>
      </p:sp>
      <p:sp>
        <p:nvSpPr>
          <p:cNvPr id="11" name="Flèche vers le bas 10"/>
          <p:cNvSpPr/>
          <p:nvPr/>
        </p:nvSpPr>
        <p:spPr>
          <a:xfrm rot="16200000">
            <a:off x="3341366" y="1948114"/>
            <a:ext cx="136524" cy="367240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vers le bas 11"/>
          <p:cNvSpPr/>
          <p:nvPr/>
        </p:nvSpPr>
        <p:spPr>
          <a:xfrm rot="5400000">
            <a:off x="3275898" y="4423859"/>
            <a:ext cx="102131" cy="2084615"/>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rot="16200000">
            <a:off x="3258703" y="4062909"/>
            <a:ext cx="136522" cy="2084615"/>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rot="5400000">
            <a:off x="3356016" y="2447072"/>
            <a:ext cx="102131" cy="367503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171" name="Picture 3" descr="Le cabinet de conseil conjugal Raphaël aide les couples à surmonter les crises"/>
          <p:cNvPicPr>
            <a:picLocks noChangeAspect="1" noChangeArrowheads="1"/>
          </p:cNvPicPr>
          <p:nvPr/>
        </p:nvPicPr>
        <p:blipFill rotWithShape="1">
          <a:blip r:embed="rId2">
            <a:extLst>
              <a:ext uri="{28A0092B-C50C-407E-A947-70E740481C1C}">
                <a14:useLocalDpi xmlns:a14="http://schemas.microsoft.com/office/drawing/2010/main" val="0"/>
              </a:ext>
            </a:extLst>
          </a:blip>
          <a:srcRect l="8654" r="5428"/>
          <a:stretch/>
        </p:blipFill>
        <p:spPr bwMode="auto">
          <a:xfrm>
            <a:off x="5990705" y="4660153"/>
            <a:ext cx="2921501" cy="191553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agrandi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1462088"/>
            <a:ext cx="1809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mariage-en-angleterre-echange-des-allianc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4435" y="448169"/>
            <a:ext cx="3446186" cy="229954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626628" y="3539924"/>
            <a:ext cx="2371462" cy="646331"/>
          </a:xfrm>
          <a:prstGeom prst="rect">
            <a:avLst/>
          </a:prstGeom>
        </p:spPr>
        <p:txBody>
          <a:bodyPr wrap="square">
            <a:spAutoFit/>
          </a:bodyPr>
          <a:lstStyle/>
          <a:p>
            <a:r>
              <a:rPr lang="fr-FR" dirty="0" smtClean="0">
                <a:latin typeface="Arial Narrow" pitchFamily="34" charset="0"/>
              </a:rPr>
              <a:t>L’échange des alliances, symbole de l’amour</a:t>
            </a:r>
            <a:endParaRPr lang="fr-FR" dirty="0">
              <a:latin typeface="Arial Narrow" pitchFamily="34" charset="0"/>
            </a:endParaRPr>
          </a:p>
        </p:txBody>
      </p:sp>
      <p:pic>
        <p:nvPicPr>
          <p:cNvPr id="7175" name="Picture 7" descr="L échange des allianc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4435" y="156264"/>
            <a:ext cx="3680185" cy="3108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44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7175"/>
                                        </p:tgtEl>
                                        <p:attrNameLst>
                                          <p:attrName>style.visibility</p:attrName>
                                        </p:attrNameLst>
                                      </p:cBhvr>
                                      <p:to>
                                        <p:strVal val="visible"/>
                                      </p:to>
                                    </p:set>
                                    <p:anim calcmode="lin" valueType="num">
                                      <p:cBhvr>
                                        <p:cTn id="29" dur="1000" fill="hold"/>
                                        <p:tgtEl>
                                          <p:spTgt spid="7175"/>
                                        </p:tgtEl>
                                        <p:attrNameLst>
                                          <p:attrName>ppt_w</p:attrName>
                                        </p:attrNameLst>
                                      </p:cBhvr>
                                      <p:tavLst>
                                        <p:tav tm="0">
                                          <p:val>
                                            <p:fltVal val="0"/>
                                          </p:val>
                                        </p:tav>
                                        <p:tav tm="100000">
                                          <p:val>
                                            <p:strVal val="#ppt_w"/>
                                          </p:val>
                                        </p:tav>
                                      </p:tavLst>
                                    </p:anim>
                                    <p:anim calcmode="lin" valueType="num">
                                      <p:cBhvr>
                                        <p:cTn id="30" dur="1000" fill="hold"/>
                                        <p:tgtEl>
                                          <p:spTgt spid="7175"/>
                                        </p:tgtEl>
                                        <p:attrNameLst>
                                          <p:attrName>ppt_h</p:attrName>
                                        </p:attrNameLst>
                                      </p:cBhvr>
                                      <p:tavLst>
                                        <p:tav tm="0">
                                          <p:val>
                                            <p:fltVal val="0"/>
                                          </p:val>
                                        </p:tav>
                                        <p:tav tm="100000">
                                          <p:val>
                                            <p:strVal val="#ppt_h"/>
                                          </p:val>
                                        </p:tav>
                                      </p:tavLst>
                                    </p:anim>
                                    <p:anim calcmode="lin" valueType="num">
                                      <p:cBhvr>
                                        <p:cTn id="31" dur="1000" fill="hold"/>
                                        <p:tgtEl>
                                          <p:spTgt spid="7175"/>
                                        </p:tgtEl>
                                        <p:attrNameLst>
                                          <p:attrName>style.rotation</p:attrName>
                                        </p:attrNameLst>
                                      </p:cBhvr>
                                      <p:tavLst>
                                        <p:tav tm="0">
                                          <p:val>
                                            <p:fltVal val="90"/>
                                          </p:val>
                                        </p:tav>
                                        <p:tav tm="100000">
                                          <p:val>
                                            <p:fltVal val="0"/>
                                          </p:val>
                                        </p:tav>
                                      </p:tavLst>
                                    </p:anim>
                                    <p:animEffect transition="in" filter="fade">
                                      <p:cBhvr>
                                        <p:cTn id="32" dur="1000"/>
                                        <p:tgtEl>
                                          <p:spTgt spid="717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gtEl>
                                        <p:attrNameLst>
                                          <p:attrName>style.visibility</p:attrName>
                                        </p:attrNameLst>
                                      </p:cBhvr>
                                      <p:to>
                                        <p:strVal val="visible"/>
                                      </p:to>
                                    </p:set>
                                    <p:animEffect transition="in" filter="fade">
                                      <p:cBhvr>
                                        <p:cTn id="3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22"/>
          <p:cNvGraphicFramePr>
            <a:graphicFrameLocks/>
          </p:cNvGraphicFramePr>
          <p:nvPr>
            <p:extLst>
              <p:ext uri="{D42A27DB-BD31-4B8C-83A1-F6EECF244321}">
                <p14:modId xmlns:p14="http://schemas.microsoft.com/office/powerpoint/2010/main" val="397583610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02412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p:cNvSpPr txBox="1">
            <a:spLocks/>
          </p:cNvSpPr>
          <p:nvPr/>
        </p:nvSpPr>
        <p:spPr>
          <a:xfrm>
            <a:off x="352425" y="0"/>
            <a:ext cx="8468047" cy="908720"/>
          </a:xfrm>
          <a:prstGeom prst="rect">
            <a:avLst/>
          </a:prstGeom>
        </p:spPr>
        <p:txBody>
          <a:bodyPr/>
          <a:lstStyle>
            <a:lvl1pPr algn="l" rtl="0" eaLnBrk="1" fontAlgn="base" hangingPunct="1">
              <a:spcBef>
                <a:spcPts val="400"/>
              </a:spcBef>
              <a:spcAft>
                <a:spcPct val="0"/>
              </a:spcAft>
              <a:defRPr sz="4000" kern="1200">
                <a:solidFill>
                  <a:schemeClr val="tx1"/>
                </a:solidFill>
                <a:latin typeface="+mj-lt"/>
                <a:ea typeface="+mj-ea"/>
                <a:cs typeface="Tunga" pitchFamily="2"/>
              </a:defRPr>
            </a:lvl1pPr>
            <a:lvl2pPr algn="l" rtl="0" eaLnBrk="1" fontAlgn="base" hangingPunct="1">
              <a:spcBef>
                <a:spcPts val="400"/>
              </a:spcBef>
              <a:spcAft>
                <a:spcPct val="0"/>
              </a:spcAft>
              <a:defRPr sz="4000">
                <a:solidFill>
                  <a:schemeClr val="tx1"/>
                </a:solidFill>
                <a:latin typeface="Corbel" pitchFamily="34" charset="0"/>
                <a:cs typeface="Tunga" pitchFamily="34" charset="0"/>
              </a:defRPr>
            </a:lvl2pPr>
            <a:lvl3pPr algn="l" rtl="0" eaLnBrk="1" fontAlgn="base" hangingPunct="1">
              <a:spcBef>
                <a:spcPts val="400"/>
              </a:spcBef>
              <a:spcAft>
                <a:spcPct val="0"/>
              </a:spcAft>
              <a:defRPr sz="4000">
                <a:solidFill>
                  <a:schemeClr val="tx1"/>
                </a:solidFill>
                <a:latin typeface="Corbel" pitchFamily="34" charset="0"/>
                <a:cs typeface="Tunga" pitchFamily="34" charset="0"/>
              </a:defRPr>
            </a:lvl3pPr>
            <a:lvl4pPr algn="l" rtl="0" eaLnBrk="1" fontAlgn="base" hangingPunct="1">
              <a:spcBef>
                <a:spcPts val="400"/>
              </a:spcBef>
              <a:spcAft>
                <a:spcPct val="0"/>
              </a:spcAft>
              <a:defRPr sz="4000">
                <a:solidFill>
                  <a:schemeClr val="tx1"/>
                </a:solidFill>
                <a:latin typeface="Corbel" pitchFamily="34" charset="0"/>
                <a:cs typeface="Tunga" pitchFamily="34" charset="0"/>
              </a:defRPr>
            </a:lvl4pPr>
            <a:lvl5pPr algn="l" rtl="0" eaLnBrk="1" fontAlgn="base" hangingPunct="1">
              <a:spcBef>
                <a:spcPts val="400"/>
              </a:spcBef>
              <a:spcAft>
                <a:spcPct val="0"/>
              </a:spcAft>
              <a:defRPr sz="4000">
                <a:solidFill>
                  <a:schemeClr val="tx1"/>
                </a:solidFill>
                <a:latin typeface="Corbel" pitchFamily="34" charset="0"/>
                <a:cs typeface="Tunga" pitchFamily="34" charset="0"/>
              </a:defRPr>
            </a:lvl5pPr>
            <a:lvl6pPr marL="457200" algn="l" rtl="0" eaLnBrk="1" fontAlgn="base" hangingPunct="1">
              <a:spcBef>
                <a:spcPts val="400"/>
              </a:spcBef>
              <a:spcAft>
                <a:spcPct val="0"/>
              </a:spcAft>
              <a:defRPr sz="4000">
                <a:solidFill>
                  <a:schemeClr val="tx1"/>
                </a:solidFill>
                <a:latin typeface="Corbel" pitchFamily="34" charset="0"/>
                <a:cs typeface="Tunga" pitchFamily="34" charset="0"/>
              </a:defRPr>
            </a:lvl6pPr>
            <a:lvl7pPr marL="914400" algn="l" rtl="0" eaLnBrk="1" fontAlgn="base" hangingPunct="1">
              <a:spcBef>
                <a:spcPts val="400"/>
              </a:spcBef>
              <a:spcAft>
                <a:spcPct val="0"/>
              </a:spcAft>
              <a:defRPr sz="4000">
                <a:solidFill>
                  <a:schemeClr val="tx1"/>
                </a:solidFill>
                <a:latin typeface="Corbel" pitchFamily="34" charset="0"/>
                <a:cs typeface="Tunga" pitchFamily="34" charset="0"/>
              </a:defRPr>
            </a:lvl7pPr>
            <a:lvl8pPr marL="1371600" algn="l" rtl="0" eaLnBrk="1" fontAlgn="base" hangingPunct="1">
              <a:spcBef>
                <a:spcPts val="400"/>
              </a:spcBef>
              <a:spcAft>
                <a:spcPct val="0"/>
              </a:spcAft>
              <a:defRPr sz="4000">
                <a:solidFill>
                  <a:schemeClr val="tx1"/>
                </a:solidFill>
                <a:latin typeface="Corbel" pitchFamily="34" charset="0"/>
                <a:cs typeface="Tunga" pitchFamily="34" charset="0"/>
              </a:defRPr>
            </a:lvl8pPr>
            <a:lvl9pPr marL="1828800" algn="l" rtl="0" eaLnBrk="1" fontAlgn="base" hangingPunct="1">
              <a:spcBef>
                <a:spcPts val="400"/>
              </a:spcBef>
              <a:spcAft>
                <a:spcPct val="0"/>
              </a:spcAft>
              <a:defRPr sz="4000">
                <a:solidFill>
                  <a:schemeClr val="tx1"/>
                </a:solidFill>
                <a:latin typeface="Corbel" pitchFamily="34" charset="0"/>
                <a:cs typeface="Tunga" pitchFamily="34" charset="0"/>
              </a:defRPr>
            </a:lvl9pPr>
          </a:lstStyle>
          <a:p>
            <a:r>
              <a:rPr lang="fr-FR" dirty="0" smtClean="0"/>
              <a:t>Amour parental</a:t>
            </a:r>
            <a:endParaRPr lang="fr-FR" dirty="0"/>
          </a:p>
        </p:txBody>
      </p:sp>
      <p:sp>
        <p:nvSpPr>
          <p:cNvPr id="3" name="Ellipse 2"/>
          <p:cNvSpPr/>
          <p:nvPr/>
        </p:nvSpPr>
        <p:spPr>
          <a:xfrm>
            <a:off x="2339751" y="1134824"/>
            <a:ext cx="2592288" cy="547260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4" name="Ellipse 3"/>
          <p:cNvSpPr/>
          <p:nvPr/>
        </p:nvSpPr>
        <p:spPr>
          <a:xfrm>
            <a:off x="2987823" y="1336812"/>
            <a:ext cx="1296144" cy="122413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parents</a:t>
            </a:r>
            <a:endParaRPr lang="fr-FR" dirty="0"/>
          </a:p>
        </p:txBody>
      </p:sp>
      <p:sp>
        <p:nvSpPr>
          <p:cNvPr id="5" name="Ellipse 4"/>
          <p:cNvSpPr/>
          <p:nvPr/>
        </p:nvSpPr>
        <p:spPr>
          <a:xfrm>
            <a:off x="2987823" y="5173478"/>
            <a:ext cx="1296144" cy="122413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enfants</a:t>
            </a:r>
            <a:endParaRPr lang="fr-FR" dirty="0"/>
          </a:p>
        </p:txBody>
      </p:sp>
      <p:sp>
        <p:nvSpPr>
          <p:cNvPr id="6" name="Flèche vers le bas 5"/>
          <p:cNvSpPr/>
          <p:nvPr/>
        </p:nvSpPr>
        <p:spPr>
          <a:xfrm rot="10800000">
            <a:off x="3184506" y="2588905"/>
            <a:ext cx="222576" cy="25845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4932039" y="4393785"/>
            <a:ext cx="1296144" cy="1224136"/>
          </a:xfrm>
          <a:prstGeom prst="ellipse">
            <a:avLst/>
          </a:prstGeom>
          <a:solidFill>
            <a:srgbClr val="00B050"/>
          </a:solidFill>
          <a:ln>
            <a:solidFill>
              <a:srgbClr val="00B05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F &amp; S</a:t>
            </a:r>
            <a:endParaRPr lang="fr-FR" dirty="0"/>
          </a:p>
        </p:txBody>
      </p:sp>
      <p:sp>
        <p:nvSpPr>
          <p:cNvPr id="8" name="Ellipse 7"/>
          <p:cNvSpPr/>
          <p:nvPr/>
        </p:nvSpPr>
        <p:spPr>
          <a:xfrm>
            <a:off x="1027322" y="4293096"/>
            <a:ext cx="1296144" cy="1224136"/>
          </a:xfrm>
          <a:prstGeom prst="ellipse">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F &amp; S</a:t>
            </a:r>
            <a:endParaRPr lang="fr-FR" dirty="0"/>
          </a:p>
        </p:txBody>
      </p:sp>
      <p:sp>
        <p:nvSpPr>
          <p:cNvPr id="9" name="Ellipse 8"/>
          <p:cNvSpPr/>
          <p:nvPr/>
        </p:nvSpPr>
        <p:spPr>
          <a:xfrm>
            <a:off x="5580111" y="2780928"/>
            <a:ext cx="1296144" cy="1224136"/>
          </a:xfrm>
          <a:prstGeom prst="ellipse">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Femme</a:t>
            </a:r>
            <a:endParaRPr lang="fr-FR" dirty="0"/>
          </a:p>
        </p:txBody>
      </p:sp>
      <p:sp>
        <p:nvSpPr>
          <p:cNvPr id="10" name="Ellipse 9"/>
          <p:cNvSpPr/>
          <p:nvPr/>
        </p:nvSpPr>
        <p:spPr>
          <a:xfrm>
            <a:off x="251520" y="2780928"/>
            <a:ext cx="1296144" cy="1224136"/>
          </a:xfrm>
          <a:prstGeom prst="ellipse">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Mari</a:t>
            </a:r>
            <a:endParaRPr lang="fr-FR" dirty="0"/>
          </a:p>
        </p:txBody>
      </p:sp>
      <p:sp>
        <p:nvSpPr>
          <p:cNvPr id="11" name="Flèche vers le bas 10"/>
          <p:cNvSpPr/>
          <p:nvPr/>
        </p:nvSpPr>
        <p:spPr>
          <a:xfrm rot="16200000">
            <a:off x="3531631" y="1488530"/>
            <a:ext cx="136524" cy="367240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vers le bas 11"/>
          <p:cNvSpPr/>
          <p:nvPr/>
        </p:nvSpPr>
        <p:spPr>
          <a:xfrm rot="5400000">
            <a:off x="3579833" y="4014611"/>
            <a:ext cx="102131" cy="2084615"/>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rot="16200000">
            <a:off x="3600343" y="3810471"/>
            <a:ext cx="136522" cy="2084615"/>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rot="5400000">
            <a:off x="3547513" y="1846570"/>
            <a:ext cx="102131" cy="367503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vers le bas 14"/>
          <p:cNvSpPr/>
          <p:nvPr/>
        </p:nvSpPr>
        <p:spPr>
          <a:xfrm>
            <a:off x="3811648" y="2588906"/>
            <a:ext cx="252028" cy="25845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6853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22"/>
          <p:cNvGraphicFramePr>
            <a:graphicFrameLocks/>
          </p:cNvGraphicFramePr>
          <p:nvPr>
            <p:extLst>
              <p:ext uri="{D42A27DB-BD31-4B8C-83A1-F6EECF244321}">
                <p14:modId xmlns:p14="http://schemas.microsoft.com/office/powerpoint/2010/main" val="2097071422"/>
              </p:ext>
            </p:extLst>
          </p:nvPr>
        </p:nvGraphicFramePr>
        <p:xfrm>
          <a:off x="323528" y="260648"/>
          <a:ext cx="8568952"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93907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p:cNvGraphicFramePr>
          <p:nvPr>
            <p:extLst>
              <p:ext uri="{D42A27DB-BD31-4B8C-83A1-F6EECF244321}">
                <p14:modId xmlns:p14="http://schemas.microsoft.com/office/powerpoint/2010/main" val="562359507"/>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a:off x="3820570" y="4046601"/>
            <a:ext cx="1008438" cy="707886"/>
          </a:xfrm>
          <a:prstGeom prst="rect">
            <a:avLst/>
          </a:prstGeom>
          <a:solidFill>
            <a:srgbClr val="D40A6F"/>
          </a:solidFill>
        </p:spPr>
        <p:txBody>
          <a:bodyPr wrap="square">
            <a:spAutoFit/>
          </a:bodyPr>
          <a:lstStyle/>
          <a:p>
            <a:pPr>
              <a:defRPr/>
            </a:pPr>
            <a:r>
              <a:rPr lang="fr-FR" sz="2000" dirty="0" smtClean="0">
                <a:latin typeface="Arial Narrow" pitchFamily="34" charset="0"/>
              </a:rPr>
              <a:t>amour fraternel</a:t>
            </a:r>
            <a:endParaRPr lang="en-US" sz="2000" dirty="0">
              <a:latin typeface="Verdana" pitchFamily="34" charset="0"/>
            </a:endParaRPr>
          </a:p>
        </p:txBody>
      </p:sp>
      <p:sp>
        <p:nvSpPr>
          <p:cNvPr id="13" name="Rectangle 12"/>
          <p:cNvSpPr/>
          <p:nvPr/>
        </p:nvSpPr>
        <p:spPr>
          <a:xfrm>
            <a:off x="3814305" y="2420888"/>
            <a:ext cx="1020968" cy="707886"/>
          </a:xfrm>
          <a:prstGeom prst="rect">
            <a:avLst/>
          </a:prstGeom>
          <a:solidFill>
            <a:srgbClr val="AC0C77"/>
          </a:solidFill>
        </p:spPr>
        <p:txBody>
          <a:bodyPr wrap="square">
            <a:spAutoFit/>
          </a:bodyPr>
          <a:lstStyle/>
          <a:p>
            <a:pPr fontAlgn="auto">
              <a:spcBef>
                <a:spcPts val="0"/>
              </a:spcBef>
              <a:spcAft>
                <a:spcPts val="0"/>
              </a:spcAft>
              <a:defRPr/>
            </a:pPr>
            <a:r>
              <a:rPr lang="fr-FR" sz="2000" dirty="0" smtClean="0">
                <a:latin typeface="Arial Narrow" pitchFamily="34" charset="0"/>
              </a:rPr>
              <a:t>amour </a:t>
            </a:r>
          </a:p>
          <a:p>
            <a:pPr fontAlgn="auto">
              <a:spcBef>
                <a:spcPts val="0"/>
              </a:spcBef>
              <a:spcAft>
                <a:spcPts val="0"/>
              </a:spcAft>
              <a:defRPr/>
            </a:pPr>
            <a:r>
              <a:rPr lang="fr-FR" sz="2000" dirty="0" smtClean="0">
                <a:latin typeface="Arial Narrow" pitchFamily="34" charset="0"/>
              </a:rPr>
              <a:t>conjugal </a:t>
            </a:r>
            <a:endParaRPr lang="fr-FR" sz="2000" dirty="0">
              <a:latin typeface="Arial Narrow" pitchFamily="34" charset="0"/>
            </a:endParaRPr>
          </a:p>
        </p:txBody>
      </p:sp>
      <p:sp>
        <p:nvSpPr>
          <p:cNvPr id="15" name="Rectangle 14"/>
          <p:cNvSpPr/>
          <p:nvPr/>
        </p:nvSpPr>
        <p:spPr>
          <a:xfrm>
            <a:off x="3851920" y="5900945"/>
            <a:ext cx="920445" cy="707886"/>
          </a:xfrm>
          <a:prstGeom prst="rect">
            <a:avLst/>
          </a:prstGeom>
          <a:solidFill>
            <a:srgbClr val="FD35D7"/>
          </a:solidFill>
        </p:spPr>
        <p:style>
          <a:lnRef idx="1">
            <a:schemeClr val="accent3"/>
          </a:lnRef>
          <a:fillRef idx="2">
            <a:schemeClr val="accent3"/>
          </a:fillRef>
          <a:effectRef idx="1">
            <a:schemeClr val="accent3"/>
          </a:effectRef>
          <a:fontRef idx="minor">
            <a:schemeClr val="dk1"/>
          </a:fontRef>
        </p:style>
        <p:txBody>
          <a:bodyPr wrap="none">
            <a:spAutoFit/>
          </a:bodyPr>
          <a:lstStyle/>
          <a:p>
            <a:pPr algn="ctr">
              <a:defRPr/>
            </a:pPr>
            <a:r>
              <a:rPr lang="fr-FR" sz="2000" dirty="0">
                <a:solidFill>
                  <a:srgbClr val="002060"/>
                </a:solidFill>
                <a:latin typeface="Arial Narrow" pitchFamily="34" charset="0"/>
              </a:rPr>
              <a:t>A</a:t>
            </a:r>
            <a:r>
              <a:rPr lang="fr-FR" sz="2000" dirty="0" smtClean="0">
                <a:solidFill>
                  <a:srgbClr val="002060"/>
                </a:solidFill>
                <a:latin typeface="Arial Narrow" pitchFamily="34" charset="0"/>
              </a:rPr>
              <a:t>mour  </a:t>
            </a:r>
          </a:p>
          <a:p>
            <a:pPr algn="ctr">
              <a:defRPr/>
            </a:pPr>
            <a:r>
              <a:rPr lang="fr-FR" sz="2000" dirty="0" smtClean="0">
                <a:solidFill>
                  <a:srgbClr val="002060"/>
                </a:solidFill>
                <a:latin typeface="Arial Narrow" pitchFamily="34" charset="0"/>
              </a:rPr>
              <a:t>filial </a:t>
            </a:r>
            <a:endParaRPr lang="en-US" sz="2000" dirty="0">
              <a:solidFill>
                <a:srgbClr val="002060"/>
              </a:solidFill>
              <a:latin typeface="Verdana" pitchFamily="34" charset="0"/>
            </a:endParaRPr>
          </a:p>
        </p:txBody>
      </p:sp>
      <p:sp>
        <p:nvSpPr>
          <p:cNvPr id="6" name="Rectangle 5"/>
          <p:cNvSpPr/>
          <p:nvPr/>
        </p:nvSpPr>
        <p:spPr>
          <a:xfrm>
            <a:off x="3801658" y="260648"/>
            <a:ext cx="1020968" cy="707886"/>
          </a:xfrm>
          <a:prstGeom prst="rect">
            <a:avLst/>
          </a:prstGeom>
          <a:solidFill>
            <a:srgbClr val="63235A"/>
          </a:solidFill>
        </p:spPr>
        <p:txBody>
          <a:bodyPr wrap="square">
            <a:spAutoFit/>
          </a:bodyPr>
          <a:lstStyle/>
          <a:p>
            <a:pPr algn="ctr" fontAlgn="auto">
              <a:spcBef>
                <a:spcPts val="0"/>
              </a:spcBef>
              <a:spcAft>
                <a:spcPts val="0"/>
              </a:spcAft>
              <a:defRPr/>
            </a:pPr>
            <a:r>
              <a:rPr lang="fr-FR" sz="2000" dirty="0" smtClean="0">
                <a:latin typeface="Arial Narrow" pitchFamily="34" charset="0"/>
              </a:rPr>
              <a:t>amour </a:t>
            </a:r>
          </a:p>
          <a:p>
            <a:pPr algn="ctr" fontAlgn="auto">
              <a:spcBef>
                <a:spcPts val="0"/>
              </a:spcBef>
              <a:spcAft>
                <a:spcPts val="0"/>
              </a:spcAft>
              <a:defRPr/>
            </a:pPr>
            <a:r>
              <a:rPr lang="fr-FR" sz="2000" dirty="0" smtClean="0">
                <a:latin typeface="Arial Narrow" pitchFamily="34" charset="0"/>
              </a:rPr>
              <a:t>parental </a:t>
            </a:r>
            <a:endParaRPr lang="fr-FR" sz="2000" dirty="0">
              <a:latin typeface="Arial Narrow" pitchFamily="34" charset="0"/>
            </a:endParaRPr>
          </a:p>
        </p:txBody>
      </p:sp>
      <p:sp>
        <p:nvSpPr>
          <p:cNvPr id="2" name="Rectangle 1"/>
          <p:cNvSpPr/>
          <p:nvPr/>
        </p:nvSpPr>
        <p:spPr>
          <a:xfrm>
            <a:off x="6588224" y="5531613"/>
            <a:ext cx="2555776" cy="1200329"/>
          </a:xfrm>
          <a:prstGeom prst="rect">
            <a:avLst/>
          </a:prstGeom>
        </p:spPr>
        <p:txBody>
          <a:bodyPr wrap="square">
            <a:spAutoFit/>
          </a:bodyPr>
          <a:lstStyle/>
          <a:p>
            <a:r>
              <a:rPr lang="fr-FR" sz="2400" dirty="0">
                <a:latin typeface="Garamond" pitchFamily="18" charset="0"/>
              </a:rPr>
              <a:t>C</a:t>
            </a:r>
            <a:r>
              <a:rPr lang="fr-FR" sz="2400" dirty="0" smtClean="0">
                <a:latin typeface="Garamond" pitchFamily="18" charset="0"/>
              </a:rPr>
              <a:t>roissance naturelle de l’amour vers la maturité</a:t>
            </a:r>
            <a:endParaRPr lang="fr-FR" sz="2400" dirty="0">
              <a:latin typeface="Garamond" pitchFamily="18" charset="0"/>
            </a:endParaRPr>
          </a:p>
        </p:txBody>
      </p:sp>
    </p:spTree>
    <p:extLst>
      <p:ext uri="{BB962C8B-B14F-4D97-AF65-F5344CB8AC3E}">
        <p14:creationId xmlns:p14="http://schemas.microsoft.com/office/powerpoint/2010/main" val="165690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2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1" nodeType="clickEffect">
                                  <p:stCondLst>
                                    <p:cond delay="0"/>
                                  </p:stCondLst>
                                  <p:iterate type="lt">
                                    <p:tmPct val="5000"/>
                                  </p:iterate>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style.rotation</p:attrName>
                                        </p:attrNameLst>
                                      </p:cBhvr>
                                      <p:tavLst>
                                        <p:tav tm="0">
                                          <p:val>
                                            <p:fltVal val="90"/>
                                          </p:val>
                                        </p:tav>
                                        <p:tav tm="100000">
                                          <p:val>
                                            <p:fltVal val="0"/>
                                          </p:val>
                                        </p:tav>
                                      </p:tavLst>
                                    </p:anim>
                                    <p:animEffect transition="in" filter="fade">
                                      <p:cBhvr>
                                        <p:cTn id="33" dur="10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P spid="12" grpId="0" animBg="1"/>
      <p:bldP spid="13" grpId="0" animBg="1"/>
      <p:bldP spid="1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3"/>
          <p:cNvSpPr>
            <a:spLocks noGrp="1"/>
          </p:cNvSpPr>
          <p:nvPr>
            <p:ph type="title"/>
          </p:nvPr>
        </p:nvSpPr>
        <p:spPr/>
        <p:txBody>
          <a:bodyPr>
            <a:noAutofit/>
          </a:bodyPr>
          <a:lstStyle/>
          <a:p>
            <a:r>
              <a:rPr lang="fr-FR" sz="7200" dirty="0" smtClean="0">
                <a:solidFill>
                  <a:srgbClr val="00B050"/>
                </a:solidFill>
                <a:effectLst>
                  <a:outerShdw blurRad="38100" dist="38100" dir="2700000" algn="tl">
                    <a:srgbClr val="000000">
                      <a:alpha val="43137"/>
                    </a:srgbClr>
                  </a:outerShdw>
                </a:effectLst>
              </a:rPr>
              <a:t>Aide à la discussion</a:t>
            </a:r>
            <a:endParaRPr lang="fr-FR" sz="7200" dirty="0">
              <a:solidFill>
                <a:srgbClr val="00B050"/>
              </a:solidFill>
              <a:effectLst>
                <a:outerShdw blurRad="38100" dist="38100" dir="2700000" algn="tl">
                  <a:srgbClr val="000000">
                    <a:alpha val="43137"/>
                  </a:srgbClr>
                </a:outerShdw>
              </a:effectLst>
            </a:endParaRPr>
          </a:p>
        </p:txBody>
      </p:sp>
      <p:pic>
        <p:nvPicPr>
          <p:cNvPr id="1025" name="Picture 1" descr="images/ech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060848"/>
            <a:ext cx="3024336" cy="29958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charset="0"/>
              </a:rPr>
              <a:t/>
            </a:r>
            <a:br>
              <a:rPr kumimoji="0" lang="fr-FR" sz="1800" b="0" i="0" u="none" strike="noStrike" cap="none" normalizeH="0" baseline="0" smtClean="0">
                <a:ln>
                  <a:noFill/>
                </a:ln>
                <a:solidFill>
                  <a:schemeClr val="tx1"/>
                </a:solidFill>
                <a:effectLst/>
                <a:latin typeface="Arial" charset="0"/>
              </a:rPr>
            </a:br>
            <a:endParaRPr kumimoji="0" lang="fr-FR" sz="1800" b="0" i="0" u="none" strike="noStrike" cap="none" normalizeH="0" baseline="0" smtClean="0">
              <a:ln>
                <a:noFill/>
              </a:ln>
              <a:solidFill>
                <a:schemeClr val="tx1"/>
              </a:solidFill>
              <a:effectLst/>
              <a:latin typeface="Arial" charset="0"/>
            </a:endParaRPr>
          </a:p>
        </p:txBody>
      </p:sp>
      <p:sp>
        <p:nvSpPr>
          <p:cNvPr id="8" name="Rectangle 7"/>
          <p:cNvSpPr/>
          <p:nvPr/>
        </p:nvSpPr>
        <p:spPr>
          <a:xfrm>
            <a:off x="3275856" y="1556792"/>
            <a:ext cx="5688632" cy="4585871"/>
          </a:xfrm>
          <a:prstGeom prst="rect">
            <a:avLst/>
          </a:prstGeom>
        </p:spPr>
        <p:txBody>
          <a:bodyPr wrap="square">
            <a:spAutoFit/>
          </a:bodyPr>
          <a:lstStyle/>
          <a:p>
            <a:r>
              <a:rPr lang="fr-FR" sz="3600" b="1" dirty="0">
                <a:effectLst>
                  <a:outerShdw blurRad="38100" dist="38100" dir="2700000" algn="tl">
                    <a:srgbClr val="000000">
                      <a:alpha val="43137"/>
                    </a:srgbClr>
                  </a:outerShdw>
                </a:effectLst>
                <a:latin typeface="Baskerville Old Face" pitchFamily="18" charset="0"/>
              </a:rPr>
              <a:t>Définition d’un échange : </a:t>
            </a:r>
            <a:endParaRPr lang="fr-FR" sz="3600" b="1" dirty="0" smtClean="0">
              <a:effectLst>
                <a:outerShdw blurRad="38100" dist="38100" dir="2700000" algn="tl">
                  <a:srgbClr val="000000">
                    <a:alpha val="43137"/>
                  </a:srgbClr>
                </a:outerShdw>
              </a:effectLst>
              <a:latin typeface="Baskerville Old Face" pitchFamily="18" charset="0"/>
            </a:endParaRPr>
          </a:p>
          <a:p>
            <a:endParaRPr lang="fr-FR" sz="1600" b="1" i="1" dirty="0">
              <a:effectLst>
                <a:outerShdw blurRad="38100" dist="38100" dir="2700000" algn="tl">
                  <a:srgbClr val="000000">
                    <a:alpha val="43137"/>
                  </a:srgbClr>
                </a:outerShdw>
              </a:effectLst>
              <a:latin typeface="Baskerville Old Face" pitchFamily="18" charset="0"/>
            </a:endParaRPr>
          </a:p>
          <a:p>
            <a:r>
              <a:rPr lang="fr-FR" sz="3600" i="1" dirty="0" smtClean="0">
                <a:effectLst>
                  <a:outerShdw blurRad="38100" dist="38100" dir="2700000" algn="tl">
                    <a:srgbClr val="000000">
                      <a:alpha val="43137"/>
                    </a:srgbClr>
                  </a:outerShdw>
                </a:effectLst>
                <a:latin typeface="Garamond" pitchFamily="18" charset="0"/>
              </a:rPr>
              <a:t>«</a:t>
            </a:r>
            <a:r>
              <a:rPr lang="fr-FR" sz="3600" i="1" dirty="0">
                <a:effectLst>
                  <a:outerShdw blurRad="38100" dist="38100" dir="2700000" algn="tl">
                    <a:srgbClr val="000000">
                      <a:alpha val="43137"/>
                    </a:srgbClr>
                  </a:outerShdw>
                </a:effectLst>
                <a:latin typeface="Garamond" pitchFamily="18" charset="0"/>
              </a:rPr>
              <a:t> Action ou fait de donner une chose et d'en recevoir une autre en contrepartie ; résultat de cette action.  » </a:t>
            </a:r>
            <a:endParaRPr lang="fr-FR" sz="3600" i="1" dirty="0" smtClean="0">
              <a:effectLst>
                <a:outerShdw blurRad="38100" dist="38100" dir="2700000" algn="tl">
                  <a:srgbClr val="000000">
                    <a:alpha val="43137"/>
                  </a:srgbClr>
                </a:outerShdw>
              </a:effectLst>
              <a:latin typeface="Garamond" pitchFamily="18" charset="0"/>
            </a:endParaRPr>
          </a:p>
          <a:p>
            <a:endParaRPr lang="fr-FR" sz="2400" dirty="0" smtClean="0">
              <a:effectLst>
                <a:outerShdw blurRad="38100" dist="38100" dir="2700000" algn="tl">
                  <a:srgbClr val="000000">
                    <a:alpha val="43137"/>
                  </a:srgbClr>
                </a:outerShdw>
              </a:effectLst>
              <a:latin typeface="Baskerville Old Face" pitchFamily="18" charset="0"/>
            </a:endParaRPr>
          </a:p>
          <a:p>
            <a:r>
              <a:rPr lang="fr-FR" sz="3600" dirty="0" smtClean="0">
                <a:effectLst>
                  <a:outerShdw blurRad="38100" dist="38100" dir="2700000" algn="tl">
                    <a:srgbClr val="000000">
                      <a:alpha val="43137"/>
                    </a:srgbClr>
                  </a:outerShdw>
                </a:effectLst>
                <a:latin typeface="Baskerville Old Face" pitchFamily="18" charset="0"/>
              </a:rPr>
              <a:t>Synonymes </a:t>
            </a:r>
            <a:r>
              <a:rPr lang="fr-FR" sz="3600" dirty="0">
                <a:effectLst>
                  <a:outerShdw blurRad="38100" dist="38100" dir="2700000" algn="tl">
                    <a:srgbClr val="000000">
                      <a:alpha val="43137"/>
                    </a:srgbClr>
                  </a:outerShdw>
                </a:effectLst>
                <a:latin typeface="Baskerville Old Face" pitchFamily="18" charset="0"/>
              </a:rPr>
              <a:t>les plus généraux : réciprocité, interaction</a:t>
            </a:r>
          </a:p>
        </p:txBody>
      </p:sp>
    </p:spTree>
    <p:extLst>
      <p:ext uri="{BB962C8B-B14F-4D97-AF65-F5344CB8AC3E}">
        <p14:creationId xmlns:p14="http://schemas.microsoft.com/office/powerpoint/2010/main" val="2095608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79512" y="518"/>
            <a:ext cx="8050088" cy="764186"/>
          </a:xfrm>
        </p:spPr>
        <p:txBody>
          <a:bodyPr>
            <a:normAutofit/>
          </a:bodyPr>
          <a:lstStyle/>
          <a:p>
            <a:r>
              <a:rPr lang="fr-FR" sz="2000" dirty="0" smtClean="0">
                <a:latin typeface="Arial Narrow" pitchFamily="34" charset="0"/>
              </a:rPr>
              <a:t>Amour toujours plus profond, plus large et plus haut</a:t>
            </a:r>
            <a:endParaRPr lang="fr-FR" sz="2000" dirty="0">
              <a:latin typeface="Arial Narrow" pitchFamily="34" charset="0"/>
            </a:endParaRPr>
          </a:p>
        </p:txBody>
      </p:sp>
      <p:graphicFrame>
        <p:nvGraphicFramePr>
          <p:cNvPr id="8" name="Espace réservé du contenu 7"/>
          <p:cNvGraphicFramePr>
            <a:graphicFrameLocks noGrp="1"/>
          </p:cNvGraphicFramePr>
          <p:nvPr>
            <p:ph sz="quarter" idx="4294967295"/>
            <p:extLst>
              <p:ext uri="{D42A27DB-BD31-4B8C-83A1-F6EECF244321}">
                <p14:modId xmlns:p14="http://schemas.microsoft.com/office/powerpoint/2010/main" val="53317643"/>
              </p:ext>
            </p:extLst>
          </p:nvPr>
        </p:nvGraphicFramePr>
        <p:xfrm>
          <a:off x="5239562" y="1340768"/>
          <a:ext cx="3816350" cy="3278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Espace réservé du contenu 10"/>
          <p:cNvGraphicFramePr>
            <a:graphicFrameLocks noGrp="1"/>
          </p:cNvGraphicFramePr>
          <p:nvPr>
            <p:ph sz="quarter" idx="4294967295"/>
            <p:extLst>
              <p:ext uri="{D42A27DB-BD31-4B8C-83A1-F6EECF244321}">
                <p14:modId xmlns:p14="http://schemas.microsoft.com/office/powerpoint/2010/main" val="1005132413"/>
              </p:ext>
            </p:extLst>
          </p:nvPr>
        </p:nvGraphicFramePr>
        <p:xfrm>
          <a:off x="53305" y="908720"/>
          <a:ext cx="5310783" cy="59492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Rectangle 4"/>
          <p:cNvSpPr/>
          <p:nvPr/>
        </p:nvSpPr>
        <p:spPr>
          <a:xfrm>
            <a:off x="5779412" y="4149080"/>
            <a:ext cx="2736647" cy="3154710"/>
          </a:xfrm>
          <a:prstGeom prst="rect">
            <a:avLst/>
          </a:prstGeom>
        </p:spPr>
        <p:txBody>
          <a:bodyPr wrap="none">
            <a:spAutoFit/>
          </a:bodyPr>
          <a:lstStyle/>
          <a:p>
            <a:r>
              <a:rPr lang="fr-FR" sz="19900" dirty="0" smtClean="0">
                <a:solidFill>
                  <a:srgbClr val="0070C0"/>
                </a:solidFill>
                <a:sym typeface="Webdings"/>
              </a:rPr>
              <a:t></a:t>
            </a:r>
            <a:endParaRPr lang="fr-FR" sz="19900" dirty="0">
              <a:solidFill>
                <a:srgbClr val="0070C0"/>
              </a:solidFill>
            </a:endParaRPr>
          </a:p>
        </p:txBody>
      </p:sp>
      <p:sp>
        <p:nvSpPr>
          <p:cNvPr id="6" name="Flèche vers le bas 5"/>
          <p:cNvSpPr/>
          <p:nvPr/>
        </p:nvSpPr>
        <p:spPr>
          <a:xfrm rot="10800000">
            <a:off x="6961077" y="4220561"/>
            <a:ext cx="373322" cy="136846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6439851" y="5039907"/>
            <a:ext cx="1415772" cy="1569660"/>
          </a:xfrm>
          <a:prstGeom prst="rect">
            <a:avLst/>
          </a:prstGeom>
          <a:effectLst>
            <a:glow rad="228600">
              <a:schemeClr val="accent6">
                <a:satMod val="175000"/>
                <a:alpha val="40000"/>
              </a:schemeClr>
            </a:glow>
          </a:effectLst>
        </p:spPr>
        <p:txBody>
          <a:bodyPr wrap="none">
            <a:spAutoFit/>
          </a:bodyPr>
          <a:lstStyle/>
          <a:p>
            <a:r>
              <a:rPr lang="fr-FR" sz="9600" dirty="0">
                <a:solidFill>
                  <a:srgbClr val="FFC000"/>
                </a:solidFill>
                <a:sym typeface="Webdings"/>
              </a:rPr>
              <a:t></a:t>
            </a:r>
            <a:endParaRPr lang="fr-FR" sz="9600" dirty="0">
              <a:solidFill>
                <a:srgbClr val="FFC000"/>
              </a:solidFill>
            </a:endParaRPr>
          </a:p>
        </p:txBody>
      </p:sp>
      <p:sp>
        <p:nvSpPr>
          <p:cNvPr id="10" name="Rectangle 9"/>
          <p:cNvSpPr/>
          <p:nvPr/>
        </p:nvSpPr>
        <p:spPr>
          <a:xfrm>
            <a:off x="6875867" y="5563127"/>
            <a:ext cx="543739" cy="523220"/>
          </a:xfrm>
          <a:prstGeom prst="rect">
            <a:avLst/>
          </a:prstGeom>
        </p:spPr>
        <p:txBody>
          <a:bodyPr wrap="none">
            <a:spAutoFit/>
          </a:bodyPr>
          <a:lstStyle/>
          <a:p>
            <a:r>
              <a:rPr lang="fr-FR" sz="2800" dirty="0">
                <a:solidFill>
                  <a:srgbClr val="E20000"/>
                </a:solidFill>
                <a:sym typeface="Webdings"/>
              </a:rPr>
              <a:t></a:t>
            </a:r>
            <a:endParaRPr lang="fr-FR" sz="2800" dirty="0">
              <a:solidFill>
                <a:srgbClr val="E20000"/>
              </a:solidFill>
            </a:endParaRPr>
          </a:p>
        </p:txBody>
      </p:sp>
      <p:sp>
        <p:nvSpPr>
          <p:cNvPr id="14" name="Ellipse 13"/>
          <p:cNvSpPr/>
          <p:nvPr/>
        </p:nvSpPr>
        <p:spPr>
          <a:xfrm>
            <a:off x="6538901" y="518"/>
            <a:ext cx="1217672" cy="1196234"/>
          </a:xfrm>
          <a:prstGeom prst="ellipse">
            <a:avLst/>
          </a:prstGeom>
        </p:spPr>
        <p:style>
          <a:lnRef idx="0">
            <a:schemeClr val="accent3"/>
          </a:lnRef>
          <a:fillRef idx="3">
            <a:schemeClr val="accent3"/>
          </a:fillRef>
          <a:effectRef idx="3">
            <a:schemeClr val="accent3"/>
          </a:effectRef>
          <a:fontRef idx="minor">
            <a:schemeClr val="lt1"/>
          </a:fontRef>
        </p:style>
        <p:txBody>
          <a:bodyPr/>
          <a:lstStyle/>
          <a:p>
            <a:pPr algn="ctr"/>
            <a:r>
              <a:rPr lang="fr-FR" sz="2000" b="1" dirty="0" smtClean="0"/>
              <a:t>Très Haut</a:t>
            </a:r>
            <a:endParaRPr lang="fr-FR" sz="2000" b="1" dirty="0"/>
          </a:p>
        </p:txBody>
      </p:sp>
    </p:spTree>
    <p:extLst>
      <p:ext uri="{BB962C8B-B14F-4D97-AF65-F5344CB8AC3E}">
        <p14:creationId xmlns:p14="http://schemas.microsoft.com/office/powerpoint/2010/main" val="14843791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580384702"/>
              </p:ext>
            </p:extLst>
          </p:nvPr>
        </p:nvGraphicFramePr>
        <p:xfrm>
          <a:off x="0" y="33064"/>
          <a:ext cx="9144000" cy="685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re 1"/>
          <p:cNvSpPr>
            <a:spLocks noGrp="1"/>
          </p:cNvSpPr>
          <p:nvPr>
            <p:ph type="title"/>
          </p:nvPr>
        </p:nvSpPr>
        <p:spPr>
          <a:xfrm>
            <a:off x="179512" y="116632"/>
            <a:ext cx="2592288" cy="2016224"/>
          </a:xfrm>
        </p:spPr>
        <p:txBody>
          <a:bodyPr>
            <a:normAutofit/>
          </a:bodyPr>
          <a:lstStyle/>
          <a:p>
            <a:r>
              <a:rPr lang="fr-FR" sz="2800" dirty="0" smtClean="0"/>
              <a:t>L’être humain, centre de l’écosystème global</a:t>
            </a:r>
            <a:endParaRPr lang="fr-FR" sz="2800" dirty="0"/>
          </a:p>
        </p:txBody>
      </p:sp>
    </p:spTree>
    <p:extLst>
      <p:ext uri="{BB962C8B-B14F-4D97-AF65-F5344CB8AC3E}">
        <p14:creationId xmlns:p14="http://schemas.microsoft.com/office/powerpoint/2010/main" val="22273010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2699792" y="0"/>
            <a:ext cx="1512168" cy="144016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3600" dirty="0" smtClean="0"/>
              <a:t>Ciel</a:t>
            </a:r>
            <a:endParaRPr lang="fr-FR" sz="3600" dirty="0"/>
          </a:p>
        </p:txBody>
      </p:sp>
      <p:sp>
        <p:nvSpPr>
          <p:cNvPr id="6" name="Ellipse 5"/>
          <p:cNvSpPr/>
          <p:nvPr/>
        </p:nvSpPr>
        <p:spPr>
          <a:xfrm>
            <a:off x="2699792" y="2492896"/>
            <a:ext cx="1512168" cy="1440160"/>
          </a:xfrm>
          <a:prstGeom prst="ellipse">
            <a:avLst/>
          </a:prstGeom>
          <a:solidFill>
            <a:srgbClr val="FFC0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000" b="1" dirty="0" smtClean="0">
                <a:solidFill>
                  <a:srgbClr val="0070C0"/>
                </a:solidFill>
              </a:rPr>
              <a:t>homme</a:t>
            </a:r>
            <a:endParaRPr lang="fr-FR" sz="2000" b="1" dirty="0">
              <a:solidFill>
                <a:srgbClr val="0070C0"/>
              </a:solidFill>
            </a:endParaRPr>
          </a:p>
        </p:txBody>
      </p:sp>
      <p:sp>
        <p:nvSpPr>
          <p:cNvPr id="7" name="Ellipse 6"/>
          <p:cNvSpPr/>
          <p:nvPr/>
        </p:nvSpPr>
        <p:spPr>
          <a:xfrm>
            <a:off x="0" y="2492896"/>
            <a:ext cx="1512168" cy="1440160"/>
          </a:xfrm>
          <a:prstGeom prst="ellipse">
            <a:avLst/>
          </a:prstGeom>
          <a:solidFill>
            <a:srgbClr val="FFC0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000" b="1" dirty="0" smtClean="0">
                <a:solidFill>
                  <a:srgbClr val="0070C0"/>
                </a:solidFill>
              </a:rPr>
              <a:t>homme</a:t>
            </a:r>
            <a:endParaRPr lang="fr-FR" sz="2000" b="1" dirty="0">
              <a:solidFill>
                <a:srgbClr val="0070C0"/>
              </a:solidFill>
            </a:endParaRPr>
          </a:p>
        </p:txBody>
      </p:sp>
      <p:sp>
        <p:nvSpPr>
          <p:cNvPr id="8" name="Ellipse 7"/>
          <p:cNvSpPr/>
          <p:nvPr/>
        </p:nvSpPr>
        <p:spPr>
          <a:xfrm>
            <a:off x="5220072" y="2492896"/>
            <a:ext cx="1512168" cy="1440160"/>
          </a:xfrm>
          <a:prstGeom prst="ellipse">
            <a:avLst/>
          </a:prstGeom>
          <a:solidFill>
            <a:srgbClr val="FFC0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000" b="1" dirty="0" smtClean="0">
                <a:solidFill>
                  <a:srgbClr val="0070C0"/>
                </a:solidFill>
              </a:rPr>
              <a:t>femme</a:t>
            </a:r>
            <a:endParaRPr lang="fr-FR" sz="2000" b="1" dirty="0">
              <a:solidFill>
                <a:srgbClr val="0070C0"/>
              </a:solidFill>
            </a:endParaRPr>
          </a:p>
        </p:txBody>
      </p:sp>
      <p:sp>
        <p:nvSpPr>
          <p:cNvPr id="9" name="Ellipse 8"/>
          <p:cNvSpPr/>
          <p:nvPr/>
        </p:nvSpPr>
        <p:spPr>
          <a:xfrm>
            <a:off x="2699792" y="5417840"/>
            <a:ext cx="1512168" cy="1440160"/>
          </a:xfrm>
          <a:prstGeom prst="ellipse">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000" dirty="0" smtClean="0"/>
              <a:t>nature</a:t>
            </a:r>
            <a:endParaRPr lang="fr-FR" sz="2000" dirty="0"/>
          </a:p>
        </p:txBody>
      </p:sp>
      <p:sp>
        <p:nvSpPr>
          <p:cNvPr id="10" name="Arc 39"/>
          <p:cNvSpPr>
            <a:spLocks/>
          </p:cNvSpPr>
          <p:nvPr/>
        </p:nvSpPr>
        <p:spPr bwMode="auto">
          <a:xfrm rot="21431516" flipH="1" flipV="1">
            <a:off x="2736495" y="1196525"/>
            <a:ext cx="1410436" cy="1406681"/>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12" name="Rectangle 11"/>
          <p:cNvSpPr/>
          <p:nvPr/>
        </p:nvSpPr>
        <p:spPr>
          <a:xfrm>
            <a:off x="4364182" y="166265"/>
            <a:ext cx="4392488" cy="1015663"/>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fr-FR" sz="2000" dirty="0" smtClean="0"/>
              <a:t>Échanges spirituels par le biais de la conscience et des diverses communautés spirituelles</a:t>
            </a:r>
          </a:p>
        </p:txBody>
      </p:sp>
      <p:sp>
        <p:nvSpPr>
          <p:cNvPr id="13" name="Rectangle 12"/>
          <p:cNvSpPr/>
          <p:nvPr/>
        </p:nvSpPr>
        <p:spPr>
          <a:xfrm>
            <a:off x="6732240" y="2889810"/>
            <a:ext cx="2411760" cy="70788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fr-FR" sz="2000" dirty="0" smtClean="0">
                <a:solidFill>
                  <a:schemeClr val="tx1"/>
                </a:solidFill>
              </a:rPr>
              <a:t>Échanges affectifs et socio-culturels</a:t>
            </a:r>
          </a:p>
        </p:txBody>
      </p:sp>
      <p:sp>
        <p:nvSpPr>
          <p:cNvPr id="14" name="Rectangle 13"/>
          <p:cNvSpPr/>
          <p:nvPr/>
        </p:nvSpPr>
        <p:spPr>
          <a:xfrm>
            <a:off x="4572000" y="5733256"/>
            <a:ext cx="4320480" cy="646331"/>
          </a:xfrm>
          <a:prstGeom prst="rect">
            <a:avLst/>
          </a:prstGeom>
          <a:solidFill>
            <a:srgbClr val="002060"/>
          </a:solidFill>
        </p:spPr>
        <p:txBody>
          <a:bodyPr wrap="square">
            <a:spAutoFit/>
          </a:bodyPr>
          <a:lstStyle/>
          <a:p>
            <a:r>
              <a:rPr lang="fr-FR" dirty="0" smtClean="0"/>
              <a:t>Échanges matériels et professionnels</a:t>
            </a:r>
          </a:p>
          <a:p>
            <a:r>
              <a:rPr lang="fr-FR" dirty="0" smtClean="0"/>
              <a:t>Négociations commerciales, contrats</a:t>
            </a:r>
          </a:p>
        </p:txBody>
      </p:sp>
      <p:sp>
        <p:nvSpPr>
          <p:cNvPr id="15" name="Arc 39"/>
          <p:cNvSpPr>
            <a:spLocks/>
          </p:cNvSpPr>
          <p:nvPr/>
        </p:nvSpPr>
        <p:spPr bwMode="auto">
          <a:xfrm rot="5122012" flipH="1" flipV="1">
            <a:off x="4016697" y="2692479"/>
            <a:ext cx="1564939" cy="1340416"/>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16" name="Arc 39"/>
          <p:cNvSpPr>
            <a:spLocks/>
          </p:cNvSpPr>
          <p:nvPr/>
        </p:nvSpPr>
        <p:spPr bwMode="auto">
          <a:xfrm rot="21226659" flipH="1" flipV="1">
            <a:off x="2742351" y="3722637"/>
            <a:ext cx="1529384" cy="1788989"/>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18" name="Arc 39"/>
          <p:cNvSpPr>
            <a:spLocks/>
          </p:cNvSpPr>
          <p:nvPr/>
        </p:nvSpPr>
        <p:spPr bwMode="auto">
          <a:xfrm rot="15618567" flipH="1" flipV="1">
            <a:off x="3861806" y="2490783"/>
            <a:ext cx="1564939" cy="1340416"/>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19" name="Arc 39"/>
          <p:cNvSpPr>
            <a:spLocks/>
          </p:cNvSpPr>
          <p:nvPr/>
        </p:nvSpPr>
        <p:spPr bwMode="auto">
          <a:xfrm rot="4913517" flipH="1" flipV="1">
            <a:off x="1424408" y="2656736"/>
            <a:ext cx="1564939" cy="1340416"/>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20" name="Arc 39"/>
          <p:cNvSpPr>
            <a:spLocks/>
          </p:cNvSpPr>
          <p:nvPr/>
        </p:nvSpPr>
        <p:spPr bwMode="auto">
          <a:xfrm rot="15618567" flipH="1" flipV="1">
            <a:off x="1197510" y="2346767"/>
            <a:ext cx="1564939" cy="1340416"/>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21" name="Arc 39"/>
          <p:cNvSpPr>
            <a:spLocks/>
          </p:cNvSpPr>
          <p:nvPr/>
        </p:nvSpPr>
        <p:spPr bwMode="auto">
          <a:xfrm rot="10490757" flipH="1" flipV="1">
            <a:off x="2559457" y="3859607"/>
            <a:ext cx="1650241" cy="1759376"/>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22" name="Arc 39"/>
          <p:cNvSpPr>
            <a:spLocks/>
          </p:cNvSpPr>
          <p:nvPr/>
        </p:nvSpPr>
        <p:spPr bwMode="auto">
          <a:xfrm rot="10156750" flipH="1" flipV="1">
            <a:off x="2498384" y="1316331"/>
            <a:ext cx="1650241" cy="1432490"/>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Tree>
    <p:extLst>
      <p:ext uri="{BB962C8B-B14F-4D97-AF65-F5344CB8AC3E}">
        <p14:creationId xmlns:p14="http://schemas.microsoft.com/office/powerpoint/2010/main" val="409425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8" grpId="0" animBg="1"/>
      <p:bldP spid="19" grpId="0" animBg="1"/>
      <p:bldP spid="20" grpId="0" animBg="1"/>
      <p:bldP spid="21" grpId="0" animBg="1"/>
      <p:bldP spid="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t>
            </a:r>
            <a:r>
              <a:rPr lang="fr-FR" dirty="0" smtClean="0"/>
              <a:t>roissance spirituelle de l’être humain</a:t>
            </a:r>
            <a:endParaRPr lang="fr-FR" dirty="0"/>
          </a:p>
        </p:txBody>
      </p:sp>
      <p:sp>
        <p:nvSpPr>
          <p:cNvPr id="5" name="Espace réservé du contenu 4"/>
          <p:cNvSpPr>
            <a:spLocks noGrp="1"/>
          </p:cNvSpPr>
          <p:nvPr>
            <p:ph idx="1"/>
          </p:nvPr>
        </p:nvSpPr>
        <p:spPr>
          <a:xfrm>
            <a:off x="251520" y="1600200"/>
            <a:ext cx="8712968" cy="4525963"/>
          </a:xfrm>
        </p:spPr>
        <p:txBody>
          <a:bodyPr>
            <a:normAutofit fontScale="85000" lnSpcReduction="10000"/>
          </a:bodyPr>
          <a:lstStyle/>
          <a:p>
            <a:r>
              <a:rPr lang="fr-FR" sz="3200" dirty="0" smtClean="0"/>
              <a:t>Dieu (Le Ciel) communique des éléments de vie à la personne spirituelle de l’être humain tout au long de son séjour terrestre, sur la base de sa foi et de ses exercices spirituels (prière, offrandes, recherche)</a:t>
            </a:r>
          </a:p>
          <a:p>
            <a:r>
              <a:rPr lang="fr-FR" sz="3200" dirty="0" smtClean="0"/>
              <a:t>Ces éléments de vie ne sont efficaces qu’en se combinant aux éléments de vitalité émanant de la personne physique. </a:t>
            </a:r>
          </a:p>
          <a:p>
            <a:r>
              <a:rPr lang="fr-FR" sz="3200" dirty="0" smtClean="0"/>
              <a:t>Notre </a:t>
            </a:r>
            <a:r>
              <a:rPr lang="fr-FR" sz="3200" dirty="0"/>
              <a:t>personne spirituelle ne peut atteindre la perfection que pendant notre vie sur terre. L’âme spirituelle guide la personne spirituelle au cours de son développement sur la base de la personne physique. </a:t>
            </a:r>
          </a:p>
        </p:txBody>
      </p:sp>
    </p:spTree>
    <p:extLst>
      <p:ext uri="{BB962C8B-B14F-4D97-AF65-F5344CB8AC3E}">
        <p14:creationId xmlns:p14="http://schemas.microsoft.com/office/powerpoint/2010/main" val="34432950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1"/>
          <p:cNvGrpSpPr>
            <a:grpSpLocks/>
          </p:cNvGrpSpPr>
          <p:nvPr/>
        </p:nvGrpSpPr>
        <p:grpSpPr bwMode="auto">
          <a:xfrm>
            <a:off x="1916608" y="863823"/>
            <a:ext cx="1295400" cy="1257300"/>
            <a:chOff x="75751" y="-348044"/>
            <a:chExt cx="1753497" cy="1753497"/>
          </a:xfrm>
        </p:grpSpPr>
        <p:sp>
          <p:nvSpPr>
            <p:cNvPr id="6" name="Oval 12"/>
            <p:cNvSpPr/>
            <p:nvPr/>
          </p:nvSpPr>
          <p:spPr>
            <a:xfrm>
              <a:off x="75751" y="-348044"/>
              <a:ext cx="1753497" cy="1753497"/>
            </a:xfrm>
            <a:prstGeom prst="ellipse">
              <a:avLst/>
            </a:prstGeom>
          </p:spPr>
          <p:style>
            <a:lnRef idx="0">
              <a:schemeClr val="accent4"/>
            </a:lnRef>
            <a:fillRef idx="3">
              <a:schemeClr val="accent4"/>
            </a:fillRef>
            <a:effectRef idx="3">
              <a:schemeClr val="accent4"/>
            </a:effectRef>
            <a:fontRef idx="minor">
              <a:schemeClr val="lt1"/>
            </a:fontRef>
          </p:style>
        </p:sp>
        <p:sp>
          <p:nvSpPr>
            <p:cNvPr id="7" name="Oval 4"/>
            <p:cNvSpPr/>
            <p:nvPr/>
          </p:nvSpPr>
          <p:spPr>
            <a:xfrm>
              <a:off x="268514" y="-91219"/>
              <a:ext cx="1239911" cy="1239846"/>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anchor="ctr"/>
            <a:lstStyle/>
            <a:p>
              <a:pPr algn="ctr" defTabSz="1466850">
                <a:lnSpc>
                  <a:spcPct val="90000"/>
                </a:lnSpc>
                <a:spcAft>
                  <a:spcPct val="35000"/>
                </a:spcAft>
              </a:pPr>
              <a:r>
                <a:rPr lang="fr-FR" sz="2000" dirty="0">
                  <a:solidFill>
                    <a:srgbClr val="FFFFFF"/>
                  </a:solidFill>
                  <a:cs typeface="Arial" pitchFamily="34" charset="0"/>
                </a:rPr>
                <a:t>A</a:t>
              </a:r>
              <a:r>
                <a:rPr lang="fr-FR" sz="2000" dirty="0" smtClean="0">
                  <a:solidFill>
                    <a:srgbClr val="FFFFFF"/>
                  </a:solidFill>
                  <a:cs typeface="Arial" pitchFamily="34" charset="0"/>
                </a:rPr>
                <a:t>bsolu</a:t>
              </a:r>
              <a:endParaRPr lang="en-US" sz="2000" dirty="0">
                <a:solidFill>
                  <a:srgbClr val="FFFFFF"/>
                </a:solidFill>
                <a:cs typeface="Arial" pitchFamily="34" charset="0"/>
              </a:endParaRPr>
            </a:p>
          </p:txBody>
        </p:sp>
      </p:grpSp>
      <p:pic>
        <p:nvPicPr>
          <p:cNvPr id="8" name="Picture 25"/>
          <p:cNvPicPr>
            <a:picLocks noChangeAspect="1" noChangeArrowheads="1"/>
          </p:cNvPicPr>
          <p:nvPr/>
        </p:nvPicPr>
        <p:blipFill>
          <a:blip r:embed="rId2"/>
          <a:srcRect/>
          <a:stretch>
            <a:fillRect/>
          </a:stretch>
        </p:blipFill>
        <p:spPr bwMode="auto">
          <a:xfrm>
            <a:off x="1868626" y="2868073"/>
            <a:ext cx="1413401" cy="3863295"/>
          </a:xfrm>
          <a:prstGeom prst="rect">
            <a:avLst/>
          </a:prstGeom>
          <a:noFill/>
          <a:ln w="9525">
            <a:noFill/>
            <a:miter lim="800000"/>
            <a:headEnd/>
            <a:tailEnd/>
          </a:ln>
          <a:effectLst>
            <a:glow rad="228600">
              <a:schemeClr val="accent4">
                <a:satMod val="175000"/>
                <a:alpha val="40000"/>
              </a:schemeClr>
            </a:glow>
          </a:effectLst>
        </p:spPr>
      </p:pic>
      <p:sp>
        <p:nvSpPr>
          <p:cNvPr id="9" name="Rectangle 16"/>
          <p:cNvSpPr>
            <a:spLocks noChangeArrowheads="1"/>
          </p:cNvSpPr>
          <p:nvPr/>
        </p:nvSpPr>
        <p:spPr bwMode="auto">
          <a:xfrm>
            <a:off x="1591786" y="3787969"/>
            <a:ext cx="20256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dirty="0" err="1">
                <a:latin typeface="Century Gothic" pitchFamily="34" charset="0"/>
              </a:rPr>
              <a:t>personne</a:t>
            </a:r>
            <a:r>
              <a:rPr lang="en-GB" sz="2000" dirty="0">
                <a:latin typeface="Century Gothic" pitchFamily="34" charset="0"/>
              </a:rPr>
              <a:t> </a:t>
            </a:r>
            <a:r>
              <a:rPr lang="en-GB" sz="2000" dirty="0" err="1">
                <a:latin typeface="Century Gothic" pitchFamily="34" charset="0"/>
              </a:rPr>
              <a:t>spirituelle</a:t>
            </a:r>
            <a:r>
              <a:rPr lang="en-GB" sz="2000" dirty="0">
                <a:latin typeface="Century Gothic" pitchFamily="34" charset="0"/>
              </a:rPr>
              <a:t> </a:t>
            </a:r>
          </a:p>
          <a:p>
            <a:pPr algn="ctr"/>
            <a:r>
              <a:rPr lang="en-GB" sz="2000" dirty="0" err="1">
                <a:latin typeface="Century Gothic" pitchFamily="34" charset="0"/>
              </a:rPr>
              <a:t>sujet</a:t>
            </a:r>
            <a:endParaRPr lang="en-US" sz="2000" dirty="0">
              <a:latin typeface="Century Gothic" pitchFamily="34" charset="0"/>
            </a:endParaRPr>
          </a:p>
        </p:txBody>
      </p:sp>
      <p:pic>
        <p:nvPicPr>
          <p:cNvPr id="11" name="Picture 25"/>
          <p:cNvPicPr>
            <a:picLocks noChangeAspect="1" noChangeArrowheads="1"/>
          </p:cNvPicPr>
          <p:nvPr/>
        </p:nvPicPr>
        <p:blipFill>
          <a:blip r:embed="rId2"/>
          <a:srcRect/>
          <a:stretch>
            <a:fillRect/>
          </a:stretch>
        </p:blipFill>
        <p:spPr bwMode="auto">
          <a:xfrm>
            <a:off x="5371760" y="2786239"/>
            <a:ext cx="1432488" cy="3915467"/>
          </a:xfrm>
          <a:prstGeom prst="rect">
            <a:avLst/>
          </a:prstGeom>
          <a:noFill/>
          <a:ln w="9525">
            <a:noFill/>
            <a:miter lim="800000"/>
            <a:headEnd/>
            <a:tailEnd/>
          </a:ln>
          <a:effectLst>
            <a:glow rad="228600">
              <a:schemeClr val="accent4">
                <a:satMod val="175000"/>
                <a:alpha val="40000"/>
              </a:schemeClr>
            </a:glow>
          </a:effectLst>
        </p:spPr>
      </p:pic>
      <p:sp>
        <p:nvSpPr>
          <p:cNvPr id="12" name="Right Arrow 24"/>
          <p:cNvSpPr/>
          <p:nvPr/>
        </p:nvSpPr>
        <p:spPr>
          <a:xfrm rot="5400000">
            <a:off x="2132721" y="2187035"/>
            <a:ext cx="904875" cy="457200"/>
          </a:xfrm>
          <a:prstGeom prst="rightArrow">
            <a:avLst/>
          </a:prstGeom>
        </p:spPr>
        <p:style>
          <a:lnRef idx="0">
            <a:schemeClr val="accent4"/>
          </a:lnRef>
          <a:fillRef idx="3">
            <a:schemeClr val="accent4"/>
          </a:fillRef>
          <a:effectRef idx="3">
            <a:schemeClr val="accent4"/>
          </a:effectRef>
          <a:fontRef idx="minor">
            <a:schemeClr val="lt1"/>
          </a:fontRef>
        </p:style>
        <p:txBody>
          <a:bodyPr anchor="ctr"/>
          <a:lstStyle/>
          <a:p>
            <a:pPr algn="ctr"/>
            <a:endParaRPr lang="en-US">
              <a:solidFill>
                <a:srgbClr val="FFFFFF"/>
              </a:solidFill>
              <a:cs typeface="Arial" pitchFamily="34" charset="0"/>
            </a:endParaRPr>
          </a:p>
        </p:txBody>
      </p:sp>
      <p:sp>
        <p:nvSpPr>
          <p:cNvPr id="13" name="Rectangle 12"/>
          <p:cNvSpPr>
            <a:spLocks noChangeArrowheads="1"/>
          </p:cNvSpPr>
          <p:nvPr/>
        </p:nvSpPr>
        <p:spPr bwMode="auto">
          <a:xfrm>
            <a:off x="105110" y="2162586"/>
            <a:ext cx="202436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i="1" dirty="0" err="1">
                <a:latin typeface="Century Gothic" pitchFamily="34" charset="0"/>
              </a:rPr>
              <a:t>éléments</a:t>
            </a:r>
            <a:r>
              <a:rPr lang="en-GB" i="1" dirty="0">
                <a:latin typeface="Century Gothic" pitchFamily="34" charset="0"/>
              </a:rPr>
              <a:t> de </a:t>
            </a:r>
            <a:r>
              <a:rPr lang="en-GB" i="1" dirty="0" smtClean="0">
                <a:latin typeface="Century Gothic" pitchFamily="34" charset="0"/>
              </a:rPr>
              <a:t>vie</a:t>
            </a:r>
          </a:p>
          <a:p>
            <a:pPr algn="ctr"/>
            <a:r>
              <a:rPr lang="en-GB" i="1" dirty="0" smtClean="0">
                <a:latin typeface="Century Gothic" pitchFamily="34" charset="0"/>
              </a:rPr>
              <a:t>Amour, </a:t>
            </a:r>
            <a:r>
              <a:rPr lang="en-GB" i="1" dirty="0" err="1" smtClean="0">
                <a:latin typeface="Century Gothic" pitchFamily="34" charset="0"/>
              </a:rPr>
              <a:t>vérité</a:t>
            </a:r>
            <a:endParaRPr lang="en-GB" i="1" dirty="0" smtClean="0">
              <a:latin typeface="Century Gothic" pitchFamily="34" charset="0"/>
            </a:endParaRPr>
          </a:p>
          <a:p>
            <a:pPr algn="ctr"/>
            <a:r>
              <a:rPr lang="en-GB" i="1" dirty="0" smtClean="0">
                <a:latin typeface="Century Gothic" pitchFamily="34" charset="0"/>
              </a:rPr>
              <a:t>(parole) bonne </a:t>
            </a:r>
            <a:r>
              <a:rPr lang="en-GB" i="1" dirty="0" err="1" smtClean="0">
                <a:latin typeface="Century Gothic" pitchFamily="34" charset="0"/>
              </a:rPr>
              <a:t>atmosphère</a:t>
            </a:r>
            <a:r>
              <a:rPr lang="en-GB" dirty="0" smtClean="0">
                <a:latin typeface="Century Gothic" pitchFamily="34" charset="0"/>
              </a:rPr>
              <a:t> </a:t>
            </a:r>
            <a:endParaRPr lang="en-GB" dirty="0">
              <a:latin typeface="Century Gothic" pitchFamily="34" charset="0"/>
            </a:endParaRPr>
          </a:p>
          <a:p>
            <a:pPr algn="ctr"/>
            <a:r>
              <a:rPr lang="en-GB" dirty="0">
                <a:latin typeface="Century Gothic" pitchFamily="34" charset="0"/>
              </a:rPr>
              <a:t>yang </a:t>
            </a:r>
            <a:endParaRPr lang="en-US" dirty="0">
              <a:latin typeface="Century Gothic" pitchFamily="34" charset="0"/>
            </a:endParaRPr>
          </a:p>
        </p:txBody>
      </p:sp>
      <p:sp>
        <p:nvSpPr>
          <p:cNvPr id="14" name="Rectangle 13"/>
          <p:cNvSpPr>
            <a:spLocks noChangeArrowheads="1"/>
          </p:cNvSpPr>
          <p:nvPr/>
        </p:nvSpPr>
        <p:spPr bwMode="auto">
          <a:xfrm>
            <a:off x="3007332" y="5867218"/>
            <a:ext cx="2620541" cy="707886"/>
          </a:xfrm>
          <a:prstGeom prst="rect">
            <a:avLst/>
          </a:prstGeom>
          <a:solidFill>
            <a:srgbClr val="92D050"/>
          </a:solidFill>
          <a:ln/>
          <a:extLst/>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2000" b="1" i="1" dirty="0" err="1" smtClean="0">
                <a:solidFill>
                  <a:srgbClr val="005426"/>
                </a:solidFill>
                <a:latin typeface="Century Gothic" pitchFamily="34" charset="0"/>
              </a:rPr>
              <a:t>élément</a:t>
            </a:r>
            <a:r>
              <a:rPr lang="en-GB" sz="2000" b="1" i="1" dirty="0" smtClean="0">
                <a:solidFill>
                  <a:srgbClr val="005426"/>
                </a:solidFill>
                <a:latin typeface="Century Gothic" pitchFamily="34" charset="0"/>
              </a:rPr>
              <a:t> </a:t>
            </a:r>
            <a:r>
              <a:rPr lang="en-GB" sz="2000" b="1" i="1" dirty="0">
                <a:solidFill>
                  <a:srgbClr val="005426"/>
                </a:solidFill>
                <a:latin typeface="Century Gothic" pitchFamily="34" charset="0"/>
              </a:rPr>
              <a:t>de </a:t>
            </a:r>
            <a:r>
              <a:rPr lang="en-GB" sz="2000" b="1" i="1" dirty="0" err="1" smtClean="0">
                <a:solidFill>
                  <a:srgbClr val="005426"/>
                </a:solidFill>
                <a:latin typeface="Century Gothic" pitchFamily="34" charset="0"/>
              </a:rPr>
              <a:t>vitalité</a:t>
            </a:r>
            <a:r>
              <a:rPr lang="en-GB" sz="2000" b="1" dirty="0" smtClean="0">
                <a:solidFill>
                  <a:srgbClr val="005426"/>
                </a:solidFill>
                <a:latin typeface="Century Gothic" pitchFamily="34" charset="0"/>
              </a:rPr>
              <a:t> </a:t>
            </a:r>
            <a:endParaRPr lang="en-GB" sz="2000" b="1" dirty="0">
              <a:solidFill>
                <a:srgbClr val="005426"/>
              </a:solidFill>
              <a:latin typeface="Century Gothic" pitchFamily="34" charset="0"/>
            </a:endParaRPr>
          </a:p>
          <a:p>
            <a:pPr algn="ctr"/>
            <a:r>
              <a:rPr lang="en-GB" sz="2000" b="1" dirty="0">
                <a:solidFill>
                  <a:srgbClr val="005426"/>
                </a:solidFill>
                <a:latin typeface="Century Gothic" pitchFamily="34" charset="0"/>
              </a:rPr>
              <a:t>yin</a:t>
            </a:r>
            <a:endParaRPr lang="en-US" sz="2000" b="1" dirty="0">
              <a:solidFill>
                <a:srgbClr val="005426"/>
              </a:solidFill>
              <a:latin typeface="Century Gothic" pitchFamily="34" charset="0"/>
            </a:endParaRPr>
          </a:p>
        </p:txBody>
      </p:sp>
      <p:sp>
        <p:nvSpPr>
          <p:cNvPr id="15" name="Rectangle 14"/>
          <p:cNvSpPr>
            <a:spLocks noChangeArrowheads="1"/>
          </p:cNvSpPr>
          <p:nvPr/>
        </p:nvSpPr>
        <p:spPr bwMode="auto">
          <a:xfrm>
            <a:off x="2773920" y="3078024"/>
            <a:ext cx="2853953" cy="369332"/>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GB" i="1" dirty="0" err="1" smtClean="0">
                <a:latin typeface="Century Gothic" pitchFamily="34" charset="0"/>
              </a:rPr>
              <a:t>Élément</a:t>
            </a:r>
            <a:r>
              <a:rPr lang="en-GB" i="1" dirty="0" smtClean="0">
                <a:latin typeface="Century Gothic" pitchFamily="34" charset="0"/>
              </a:rPr>
              <a:t>  </a:t>
            </a:r>
            <a:r>
              <a:rPr lang="en-GB" i="1" dirty="0" err="1" smtClean="0">
                <a:latin typeface="Century Gothic" pitchFamily="34" charset="0"/>
              </a:rPr>
              <a:t>spirituel</a:t>
            </a:r>
            <a:r>
              <a:rPr lang="en-GB" i="1" dirty="0" smtClean="0">
                <a:latin typeface="Century Gothic" pitchFamily="34" charset="0"/>
              </a:rPr>
              <a:t> vital</a:t>
            </a:r>
            <a:r>
              <a:rPr lang="en-GB" dirty="0" smtClean="0">
                <a:latin typeface="Century Gothic" pitchFamily="34" charset="0"/>
              </a:rPr>
              <a:t> </a:t>
            </a:r>
            <a:endParaRPr lang="en-GB" dirty="0">
              <a:latin typeface="Century Gothic" pitchFamily="34" charset="0"/>
            </a:endParaRPr>
          </a:p>
        </p:txBody>
      </p:sp>
      <p:sp>
        <p:nvSpPr>
          <p:cNvPr id="16" name="Rectangle 15"/>
          <p:cNvSpPr/>
          <p:nvPr/>
        </p:nvSpPr>
        <p:spPr>
          <a:xfrm>
            <a:off x="107504" y="159083"/>
            <a:ext cx="8868673" cy="523220"/>
          </a:xfrm>
          <a:prstGeom prst="rect">
            <a:avLst/>
          </a:prstGeom>
        </p:spPr>
        <p:txBody>
          <a:bodyPr wrap="square">
            <a:spAutoFit/>
          </a:bodyPr>
          <a:lstStyle/>
          <a:p>
            <a:pPr fontAlgn="auto">
              <a:spcBef>
                <a:spcPts val="0"/>
              </a:spcBef>
              <a:spcAft>
                <a:spcPts val="0"/>
              </a:spcAft>
              <a:defRPr/>
            </a:pPr>
            <a:r>
              <a:rPr lang="fr-FR" sz="2800" b="1" dirty="0" smtClean="0">
                <a:effectLst>
                  <a:outerShdw blurRad="38100" dist="38100" dir="2700000" algn="tl">
                    <a:srgbClr val="000000">
                      <a:alpha val="43137"/>
                    </a:srgbClr>
                  </a:outerShdw>
                </a:effectLst>
                <a:latin typeface="Arial Narrow" pitchFamily="34" charset="0"/>
              </a:rPr>
              <a:t>La force intérieure (conviction, idéal) doit se traduire en actes.</a:t>
            </a:r>
            <a:endParaRPr lang="fr-FR" sz="2800" b="1" dirty="0">
              <a:effectLst>
                <a:outerShdw blurRad="38100" dist="38100" dir="2700000" algn="tl">
                  <a:srgbClr val="000000">
                    <a:alpha val="43137"/>
                  </a:srgbClr>
                </a:outerShdw>
              </a:effectLst>
              <a:latin typeface="Arial Narrow" pitchFamily="34" charset="0"/>
            </a:endParaRPr>
          </a:p>
        </p:txBody>
      </p:sp>
      <p:sp>
        <p:nvSpPr>
          <p:cNvPr id="17" name="Rectangle 16"/>
          <p:cNvSpPr>
            <a:spLocks noChangeArrowheads="1"/>
          </p:cNvSpPr>
          <p:nvPr/>
        </p:nvSpPr>
        <p:spPr bwMode="auto">
          <a:xfrm>
            <a:off x="5371760" y="3916198"/>
            <a:ext cx="1422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000" dirty="0" err="1">
                <a:latin typeface="Century Gothic" pitchFamily="34" charset="0"/>
              </a:rPr>
              <a:t>personne</a:t>
            </a:r>
            <a:r>
              <a:rPr lang="en-GB" sz="2000" dirty="0">
                <a:latin typeface="Century Gothic" pitchFamily="34" charset="0"/>
              </a:rPr>
              <a:t> </a:t>
            </a:r>
          </a:p>
          <a:p>
            <a:pPr algn="ctr"/>
            <a:r>
              <a:rPr lang="en-GB" sz="2000" dirty="0">
                <a:latin typeface="Century Gothic" pitchFamily="34" charset="0"/>
              </a:rPr>
              <a:t>physique</a:t>
            </a:r>
          </a:p>
          <a:p>
            <a:pPr algn="ctr"/>
            <a:r>
              <a:rPr lang="en-GB" sz="2000" dirty="0">
                <a:latin typeface="Century Gothic" pitchFamily="34" charset="0"/>
              </a:rPr>
              <a:t>objet</a:t>
            </a:r>
            <a:endParaRPr lang="en-US" sz="2000" dirty="0">
              <a:latin typeface="Century Gothic" pitchFamily="34" charset="0"/>
            </a:endParaRPr>
          </a:p>
        </p:txBody>
      </p:sp>
      <p:sp>
        <p:nvSpPr>
          <p:cNvPr id="18" name="Arc 39"/>
          <p:cNvSpPr>
            <a:spLocks/>
          </p:cNvSpPr>
          <p:nvPr/>
        </p:nvSpPr>
        <p:spPr bwMode="auto">
          <a:xfrm rot="15859015">
            <a:off x="3199415" y="2418824"/>
            <a:ext cx="2236377" cy="2410930"/>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bg2">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solidFill>
                <a:srgbClr val="FFFFFF"/>
              </a:solidFill>
              <a:latin typeface="Century Gothic" pitchFamily="34" charset="0"/>
            </a:endParaRPr>
          </a:p>
        </p:txBody>
      </p:sp>
      <p:sp>
        <p:nvSpPr>
          <p:cNvPr id="19" name="Arc 39"/>
          <p:cNvSpPr>
            <a:spLocks/>
          </p:cNvSpPr>
          <p:nvPr/>
        </p:nvSpPr>
        <p:spPr bwMode="auto">
          <a:xfrm rot="4969956">
            <a:off x="3082707" y="3317081"/>
            <a:ext cx="2236377" cy="2410930"/>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92D050"/>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solidFill>
                <a:srgbClr val="FFFFFF"/>
              </a:solidFill>
              <a:latin typeface="Century Gothic" pitchFamily="34" charset="0"/>
            </a:endParaRPr>
          </a:p>
        </p:txBody>
      </p:sp>
      <p:sp>
        <p:nvSpPr>
          <p:cNvPr id="2" name="Ellipse 1"/>
          <p:cNvSpPr/>
          <p:nvPr/>
        </p:nvSpPr>
        <p:spPr>
          <a:xfrm>
            <a:off x="6948264" y="1268761"/>
            <a:ext cx="1578340" cy="149399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Air</a:t>
            </a:r>
          </a:p>
          <a:p>
            <a:pPr algn="ctr"/>
            <a:r>
              <a:rPr lang="fr-FR" dirty="0" smtClean="0"/>
              <a:t>Chaleur</a:t>
            </a:r>
          </a:p>
          <a:p>
            <a:pPr algn="ctr"/>
            <a:r>
              <a:rPr lang="fr-FR" dirty="0" smtClean="0"/>
              <a:t>Lumière</a:t>
            </a:r>
          </a:p>
          <a:p>
            <a:pPr algn="ctr"/>
            <a:r>
              <a:rPr lang="fr-FR" dirty="0" smtClean="0"/>
              <a:t>(yang)</a:t>
            </a:r>
            <a:endParaRPr lang="fr-FR" dirty="0"/>
          </a:p>
        </p:txBody>
      </p:sp>
      <p:sp>
        <p:nvSpPr>
          <p:cNvPr id="20" name="Ellipse 19"/>
          <p:cNvSpPr/>
          <p:nvPr/>
        </p:nvSpPr>
        <p:spPr>
          <a:xfrm>
            <a:off x="6948264" y="5115759"/>
            <a:ext cx="1546617" cy="139757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Eau, nourriture</a:t>
            </a:r>
          </a:p>
          <a:p>
            <a:pPr algn="ctr"/>
            <a:r>
              <a:rPr lang="fr-FR" dirty="0" smtClean="0"/>
              <a:t>(yin)</a:t>
            </a:r>
            <a:endParaRPr lang="fr-FR" dirty="0"/>
          </a:p>
        </p:txBody>
      </p:sp>
      <p:sp>
        <p:nvSpPr>
          <p:cNvPr id="21" name="Arc 39"/>
          <p:cNvSpPr>
            <a:spLocks/>
          </p:cNvSpPr>
          <p:nvPr/>
        </p:nvSpPr>
        <p:spPr bwMode="auto">
          <a:xfrm rot="10297643">
            <a:off x="6967858" y="2582504"/>
            <a:ext cx="2236377" cy="2410930"/>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bg2">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solidFill>
                <a:srgbClr val="FFFFFF"/>
              </a:solidFill>
              <a:latin typeface="Century Gothic" pitchFamily="34" charset="0"/>
            </a:endParaRPr>
          </a:p>
        </p:txBody>
      </p:sp>
      <p:sp>
        <p:nvSpPr>
          <p:cNvPr id="22" name="Arc 39"/>
          <p:cNvSpPr>
            <a:spLocks/>
          </p:cNvSpPr>
          <p:nvPr/>
        </p:nvSpPr>
        <p:spPr bwMode="auto">
          <a:xfrm rot="21302167">
            <a:off x="6274184" y="2774501"/>
            <a:ext cx="2236377" cy="2410930"/>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bg2">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solidFill>
                <a:srgbClr val="FFFFFF"/>
              </a:solidFill>
              <a:latin typeface="Century Gothic" pitchFamily="34" charset="0"/>
            </a:endParaRPr>
          </a:p>
        </p:txBody>
      </p:sp>
    </p:spTree>
    <p:extLst>
      <p:ext uri="{BB962C8B-B14F-4D97-AF65-F5344CB8AC3E}">
        <p14:creationId xmlns:p14="http://schemas.microsoft.com/office/powerpoint/2010/main" val="186811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60648"/>
            <a:ext cx="3024336" cy="1944216"/>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fr-FR" dirty="0" smtClean="0"/>
              <a:t>Conclusion : </a:t>
            </a:r>
            <a:br>
              <a:rPr lang="fr-FR" dirty="0" smtClean="0"/>
            </a:br>
            <a:r>
              <a:rPr lang="fr-FR" sz="3100" dirty="0" smtClean="0"/>
              <a:t>l’échange humain et l’acte d’amour (Philippe Labro)</a:t>
            </a:r>
            <a:endParaRPr lang="fr-FR" sz="3100" dirty="0"/>
          </a:p>
        </p:txBody>
      </p:sp>
      <p:sp>
        <p:nvSpPr>
          <p:cNvPr id="3" name="Espace réservé du contenu 2"/>
          <p:cNvSpPr>
            <a:spLocks noGrp="1"/>
          </p:cNvSpPr>
          <p:nvPr>
            <p:ph idx="1"/>
          </p:nvPr>
        </p:nvSpPr>
        <p:spPr>
          <a:xfrm>
            <a:off x="3112201" y="260648"/>
            <a:ext cx="5852287" cy="6359971"/>
          </a:xfrm>
        </p:spPr>
        <p:txBody>
          <a:bodyPr>
            <a:noAutofit/>
          </a:bodyPr>
          <a:lstStyle/>
          <a:p>
            <a:r>
              <a:rPr lang="fr-FR" sz="1800" dirty="0">
                <a:latin typeface="Arial Narrow" pitchFamily="34" charset="0"/>
              </a:rPr>
              <a:t>Le vocabulaire que nous utilisons, les échanges que nous avons se déroulent dans un climat normal ; vous êtes en bonne santé et moi aussi. Nous savons la grandeur de ces murs, les dimensions de la pièce et l’intensité de la lumière. Le patient </a:t>
            </a:r>
            <a:r>
              <a:rPr lang="fr-FR" sz="1800" dirty="0" smtClean="0">
                <a:latin typeface="Arial Narrow" pitchFamily="34" charset="0"/>
              </a:rPr>
              <a:t>sous </a:t>
            </a:r>
            <a:r>
              <a:rPr lang="fr-FR" sz="1800" dirty="0">
                <a:latin typeface="Arial Narrow" pitchFamily="34" charset="0"/>
              </a:rPr>
              <a:t>morphine, intubé, les bras attachés, </a:t>
            </a:r>
            <a:r>
              <a:rPr lang="fr-FR" sz="1800" dirty="0" smtClean="0">
                <a:latin typeface="Arial Narrow" pitchFamily="34" charset="0"/>
              </a:rPr>
              <a:t>n’a </a:t>
            </a:r>
            <a:r>
              <a:rPr lang="fr-FR" sz="1800" dirty="0">
                <a:latin typeface="Arial Narrow" pitchFamily="34" charset="0"/>
              </a:rPr>
              <a:t>plus aucune notion. Il faut également </a:t>
            </a:r>
            <a:r>
              <a:rPr lang="fr-FR" sz="1800" dirty="0" smtClean="0">
                <a:latin typeface="Arial Narrow" pitchFamily="34" charset="0"/>
              </a:rPr>
              <a:t>comprendre, </a:t>
            </a:r>
            <a:r>
              <a:rPr lang="fr-FR" sz="1800" dirty="0">
                <a:latin typeface="Arial Narrow" pitchFamily="34" charset="0"/>
              </a:rPr>
              <a:t>lorsque l’on pénètre dans la chambre d’un malade, </a:t>
            </a:r>
            <a:r>
              <a:rPr lang="fr-FR" sz="1800" dirty="0" smtClean="0">
                <a:latin typeface="Arial Narrow" pitchFamily="34" charset="0"/>
              </a:rPr>
              <a:t>que celui-ci </a:t>
            </a:r>
            <a:r>
              <a:rPr lang="fr-FR" sz="1800" dirty="0">
                <a:latin typeface="Arial Narrow" pitchFamily="34" charset="0"/>
              </a:rPr>
              <a:t>éprouve une distorsion de l’espace, des volumes et du temps. </a:t>
            </a:r>
            <a:r>
              <a:rPr lang="fr-FR" sz="1800" dirty="0" smtClean="0">
                <a:latin typeface="Arial Narrow" pitchFamily="34" charset="0"/>
              </a:rPr>
              <a:t>Le </a:t>
            </a:r>
            <a:r>
              <a:rPr lang="fr-FR" sz="1800" dirty="0">
                <a:latin typeface="Arial Narrow" pitchFamily="34" charset="0"/>
              </a:rPr>
              <a:t>métier de soignant </a:t>
            </a:r>
            <a:r>
              <a:rPr lang="fr-FR" sz="1800" dirty="0" smtClean="0">
                <a:latin typeface="Arial Narrow" pitchFamily="34" charset="0"/>
              </a:rPr>
              <a:t> est une </a:t>
            </a:r>
            <a:r>
              <a:rPr lang="fr-FR" sz="1800" dirty="0">
                <a:latin typeface="Arial Narrow" pitchFamily="34" charset="0"/>
              </a:rPr>
              <a:t>vocation qui nécessite beaucoup de délicatesse. Il faut pouvoir comprendre le patient et ne pas avoir parfois l’imprudence de parler comme s’il n’était pas là. Il est toujours présent et même dans le coma, il entend. </a:t>
            </a:r>
            <a:endParaRPr lang="fr-FR" sz="1800" dirty="0" smtClean="0">
              <a:latin typeface="Arial Narrow" pitchFamily="34" charset="0"/>
            </a:endParaRPr>
          </a:p>
          <a:p>
            <a:r>
              <a:rPr lang="fr-FR" sz="1800" dirty="0" smtClean="0">
                <a:latin typeface="Arial Narrow" pitchFamily="34" charset="0"/>
              </a:rPr>
              <a:t>Toute </a:t>
            </a:r>
            <a:r>
              <a:rPr lang="fr-FR" sz="1800" dirty="0">
                <a:latin typeface="Arial Narrow" pitchFamily="34" charset="0"/>
              </a:rPr>
              <a:t>phrase prononcée dans une chambre d’hôpital, de réanimation ou d’urgence, est une phrase qui peut peser très lourd. Dans le psychisme de celui qui écoute, elle peut prendre une dimension qui l’amène à encore plus d’angoisse. Mais elle peut, d’autre part, l’amener à plus de pacification et de sérénité. Ainsi, il suffit parfois d’un simple mot - les mots les plus simples sont toujours les plus forts - ou d’un geste pour transmettre ce qui me semble indispensable que vous pouvez nommer par tous les termes, mais qui se rapproche de la notion d’amour. </a:t>
            </a:r>
          </a:p>
        </p:txBody>
      </p:sp>
      <p:pic>
        <p:nvPicPr>
          <p:cNvPr id="1028" name="Picture 4" descr="http://www.nhs.uk/Conditions/coma/PublishingImages/coma_342x198_B6DW8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60" y="2636912"/>
            <a:ext cx="2875042" cy="16644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ma_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39" y="4581128"/>
            <a:ext cx="2857500"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868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Médecine de proximité : une coopération diffic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229" y="763840"/>
            <a:ext cx="3565691" cy="23771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9512" y="3604960"/>
            <a:ext cx="8784976" cy="3046988"/>
          </a:xfrm>
          <a:prstGeom prst="rect">
            <a:avLst/>
          </a:prstGeom>
        </p:spPr>
        <p:txBody>
          <a:bodyPr wrap="square">
            <a:spAutoFit/>
          </a:bodyPr>
          <a:lstStyle/>
          <a:p>
            <a:r>
              <a:rPr lang="fr-FR" sz="2400" dirty="0" smtClean="0">
                <a:latin typeface="Arial Narrow" pitchFamily="34" charset="0"/>
              </a:rPr>
              <a:t>aptitude </a:t>
            </a:r>
            <a:r>
              <a:rPr lang="fr-FR" sz="2400" dirty="0">
                <a:latin typeface="Arial Narrow" pitchFamily="34" charset="0"/>
              </a:rPr>
              <a:t>tant il se sent seul. Or, il ne l’est </a:t>
            </a:r>
            <a:r>
              <a:rPr lang="fr-FR" sz="2400" dirty="0" smtClean="0">
                <a:latin typeface="Arial Narrow" pitchFamily="34" charset="0"/>
              </a:rPr>
              <a:t>pas. Il </a:t>
            </a:r>
            <a:r>
              <a:rPr lang="fr-FR" sz="2400" dirty="0">
                <a:latin typeface="Arial Narrow" pitchFamily="34" charset="0"/>
              </a:rPr>
              <a:t>doit se rendre compte qu’il est en face d’hommes et de femmes qui, comme lui, ont des familles, des problèmes, des horaires, des fatigues, des </a:t>
            </a:r>
            <a:r>
              <a:rPr lang="fr-FR" sz="2400" dirty="0" smtClean="0">
                <a:latin typeface="Arial Narrow" pitchFamily="34" charset="0"/>
              </a:rPr>
              <a:t>intérêts</a:t>
            </a:r>
            <a:r>
              <a:rPr lang="fr-FR" sz="2400" dirty="0">
                <a:latin typeface="Arial Narrow" pitchFamily="34" charset="0"/>
              </a:rPr>
              <a:t>, des passions, des échecs et des réussites. Plus l’échange humain est créé, et par un simple geste, un sourire, la tonalité dans un bonjour, dans un au revoir, plus le séjour est rapide. Cela fait partie intégrante de la guérison et explique que : « Le soin, ce n’est pas la technique. » Il s’agit essentiellement de l’humanité et de l’humanisme qui doivent régner</a:t>
            </a:r>
            <a:r>
              <a:rPr lang="fr-FR" sz="2400" dirty="0" smtClean="0">
                <a:latin typeface="Arial Narrow" pitchFamily="34" charset="0"/>
              </a:rPr>
              <a:t>.</a:t>
            </a:r>
            <a:endParaRPr lang="fr-FR" sz="2400" dirty="0">
              <a:latin typeface="Arial Narrow" pitchFamily="34" charset="0"/>
            </a:endParaRPr>
          </a:p>
        </p:txBody>
      </p:sp>
      <p:sp>
        <p:nvSpPr>
          <p:cNvPr id="5" name="Rectangle 4"/>
          <p:cNvSpPr/>
          <p:nvPr/>
        </p:nvSpPr>
        <p:spPr>
          <a:xfrm>
            <a:off x="3851920" y="188640"/>
            <a:ext cx="5101271" cy="3416320"/>
          </a:xfrm>
          <a:prstGeom prst="rect">
            <a:avLst/>
          </a:prstGeom>
        </p:spPr>
        <p:txBody>
          <a:bodyPr wrap="square">
            <a:spAutoFit/>
          </a:bodyPr>
          <a:lstStyle/>
          <a:p>
            <a:r>
              <a:rPr lang="fr-FR" sz="2400" dirty="0">
                <a:latin typeface="Arial Narrow" pitchFamily="34" charset="0"/>
              </a:rPr>
              <a:t>J’ai ressenti à l’égard des femmes qui m’ont soigné une sorte </a:t>
            </a:r>
            <a:r>
              <a:rPr lang="fr-FR" sz="2400" dirty="0" smtClean="0">
                <a:latin typeface="Arial Narrow" pitchFamily="34" charset="0"/>
              </a:rPr>
              <a:t>de </a:t>
            </a:r>
            <a:r>
              <a:rPr lang="fr-FR" sz="2400" dirty="0">
                <a:latin typeface="Arial Narrow" pitchFamily="34" charset="0"/>
              </a:rPr>
              <a:t>pulsion d’amour. Je les ai aimées parce que j’avais l’impression qu’elles m’aimaient, pas en tant qu’homme, mais qu’elles aimaient leur métier. Elles aimaient ce qu’elles faisaient bien sûr, mais elles avaient surtout cette capacité de passer de mon lit à un autre. Le patient a beaucoup de </a:t>
            </a:r>
            <a:r>
              <a:rPr lang="fr-FR" sz="2400" dirty="0" smtClean="0">
                <a:latin typeface="Arial Narrow" pitchFamily="34" charset="0"/>
              </a:rPr>
              <a:t>mal à comprendre cette </a:t>
            </a:r>
            <a:endParaRPr lang="fr-FR" sz="2400" dirty="0">
              <a:latin typeface="Arial Narrow" pitchFamily="34" charset="0"/>
            </a:endParaRPr>
          </a:p>
        </p:txBody>
      </p:sp>
    </p:spTree>
    <p:extLst>
      <p:ext uri="{BB962C8B-B14F-4D97-AF65-F5344CB8AC3E}">
        <p14:creationId xmlns:p14="http://schemas.microsoft.com/office/powerpoint/2010/main" val="21737839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640960" cy="922114"/>
          </a:xfrm>
        </p:spPr>
        <p:txBody>
          <a:bodyPr>
            <a:normAutofit/>
          </a:bodyPr>
          <a:lstStyle/>
          <a:p>
            <a:r>
              <a:rPr lang="fr-FR" dirty="0" smtClean="0"/>
              <a:t>De l’échange au salut physique et spirituel</a:t>
            </a:r>
            <a:endParaRPr lang="fr-FR" dirty="0"/>
          </a:p>
        </p:txBody>
      </p:sp>
      <p:sp>
        <p:nvSpPr>
          <p:cNvPr id="3" name="Espace réservé du contenu 2"/>
          <p:cNvSpPr>
            <a:spLocks noGrp="1"/>
          </p:cNvSpPr>
          <p:nvPr>
            <p:ph idx="1"/>
          </p:nvPr>
        </p:nvSpPr>
        <p:spPr>
          <a:xfrm>
            <a:off x="251520" y="1600200"/>
            <a:ext cx="8568952" cy="4525963"/>
          </a:xfrm>
        </p:spPr>
        <p:txBody>
          <a:bodyPr/>
          <a:lstStyle/>
          <a:p>
            <a:r>
              <a:rPr lang="fr-FR" dirty="0">
                <a:latin typeface="Arial Narrow" pitchFamily="34" charset="0"/>
              </a:rPr>
              <a:t>Effectivement, pour le patient qui en arrive à un état infantile, un état d’enfant perdu, elles sont des mères, des sœurs, des Vierge-Marie, des femmes vers lesquelles l’espoir, le souhait de survivre se dirige. </a:t>
            </a:r>
            <a:r>
              <a:rPr lang="fr-FR" b="1" dirty="0">
                <a:latin typeface="Arial Narrow" pitchFamily="34" charset="0"/>
              </a:rPr>
              <a:t>Je voyais défiler les quelques infirmières et aides-soignantes des services de jour et de nuit comme des salvatrices. Elles venaient me sauver car je me voyais perdu</a:t>
            </a:r>
            <a:r>
              <a:rPr lang="fr-FR" b="1" dirty="0" smtClean="0">
                <a:latin typeface="Arial Narrow" pitchFamily="34" charset="0"/>
              </a:rPr>
              <a:t>.</a:t>
            </a:r>
            <a:endParaRPr lang="fr-FR" b="1" dirty="0">
              <a:latin typeface="Arial Narrow" pitchFamily="34" charset="0"/>
            </a:endParaRPr>
          </a:p>
        </p:txBody>
      </p:sp>
    </p:spTree>
    <p:extLst>
      <p:ext uri="{BB962C8B-B14F-4D97-AF65-F5344CB8AC3E}">
        <p14:creationId xmlns:p14="http://schemas.microsoft.com/office/powerpoint/2010/main" val="798164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a:xfrm>
            <a:off x="457200" y="274638"/>
            <a:ext cx="8229600" cy="778098"/>
          </a:xfrm>
        </p:spPr>
        <p:txBody>
          <a:bodyPr>
            <a:normAutofit/>
          </a:bodyPr>
          <a:lstStyle/>
          <a:p>
            <a:r>
              <a:rPr lang="fr-FR" dirty="0">
                <a:latin typeface="Arial Narrow" pitchFamily="34" charset="0"/>
              </a:rPr>
              <a:t>Quelques types </a:t>
            </a:r>
            <a:r>
              <a:rPr lang="fr-FR" dirty="0" smtClean="0">
                <a:latin typeface="Arial Narrow" pitchFamily="34" charset="0"/>
              </a:rPr>
              <a:t>d’échange</a:t>
            </a:r>
            <a:endParaRPr lang="fr-FR" dirty="0"/>
          </a:p>
        </p:txBody>
      </p:sp>
      <p:sp>
        <p:nvSpPr>
          <p:cNvPr id="5" name="Espace réservé du contenu 4"/>
          <p:cNvSpPr>
            <a:spLocks noGrp="1"/>
          </p:cNvSpPr>
          <p:nvPr>
            <p:ph idx="1"/>
          </p:nvPr>
        </p:nvSpPr>
        <p:spPr>
          <a:xfrm>
            <a:off x="395536" y="1048650"/>
            <a:ext cx="8229600" cy="4525963"/>
          </a:xfrm>
        </p:spPr>
        <p:txBody>
          <a:bodyPr>
            <a:normAutofit/>
          </a:bodyPr>
          <a:lstStyle/>
          <a:p>
            <a:r>
              <a:rPr lang="fr-FR" dirty="0" smtClean="0">
                <a:latin typeface="Arial Narrow" pitchFamily="34" charset="0"/>
              </a:rPr>
              <a:t>A donne C à B en échange de D (transaction)</a:t>
            </a:r>
          </a:p>
          <a:p>
            <a:r>
              <a:rPr lang="fr-FR" dirty="0" smtClean="0">
                <a:latin typeface="Arial Narrow" pitchFamily="34" charset="0"/>
              </a:rPr>
              <a:t>Par le passage P non étanche, la substance E émanant du milieu A passe au milieu B, qui en retour libère F (cas des échanges entre la mère et le fœtus par le placenta)</a:t>
            </a:r>
          </a:p>
          <a:p>
            <a:r>
              <a:rPr lang="fr-FR" dirty="0" smtClean="0">
                <a:latin typeface="Arial Narrow" pitchFamily="34" charset="0"/>
              </a:rPr>
              <a:t>A prend la place de B, qui prend la place de A (permutation)</a:t>
            </a:r>
            <a:endParaRPr lang="fr-FR" dirty="0">
              <a:latin typeface="Arial Narrow" pitchFamily="34" charset="0"/>
            </a:endParaRPr>
          </a:p>
        </p:txBody>
      </p:sp>
      <p:sp>
        <p:nvSpPr>
          <p:cNvPr id="6" name="Ellipse 5"/>
          <p:cNvSpPr/>
          <p:nvPr/>
        </p:nvSpPr>
        <p:spPr>
          <a:xfrm>
            <a:off x="395536" y="3982461"/>
            <a:ext cx="2160240" cy="201622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4400" dirty="0" smtClean="0">
                <a:latin typeface="Arial Narrow" pitchFamily="34" charset="0"/>
              </a:rPr>
              <a:t>A</a:t>
            </a:r>
            <a:endParaRPr lang="fr-FR" sz="4400" dirty="0">
              <a:latin typeface="Arial Narrow" pitchFamily="34" charset="0"/>
            </a:endParaRPr>
          </a:p>
        </p:txBody>
      </p:sp>
      <p:sp>
        <p:nvSpPr>
          <p:cNvPr id="7" name="Ellipse 6"/>
          <p:cNvSpPr/>
          <p:nvPr/>
        </p:nvSpPr>
        <p:spPr>
          <a:xfrm>
            <a:off x="6444208" y="3994984"/>
            <a:ext cx="2160240" cy="201622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6000" dirty="0" smtClean="0"/>
              <a:t>B</a:t>
            </a:r>
            <a:endParaRPr lang="fr-FR" sz="6000" dirty="0"/>
          </a:p>
        </p:txBody>
      </p:sp>
      <p:sp>
        <p:nvSpPr>
          <p:cNvPr id="8" name="Ellipse 7"/>
          <p:cNvSpPr/>
          <p:nvPr/>
        </p:nvSpPr>
        <p:spPr>
          <a:xfrm>
            <a:off x="2439190" y="3550413"/>
            <a:ext cx="936104" cy="86409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C</a:t>
            </a:r>
            <a:endParaRPr lang="fr-FR" dirty="0"/>
          </a:p>
        </p:txBody>
      </p:sp>
      <p:sp>
        <p:nvSpPr>
          <p:cNvPr id="10" name="Ellipse 9"/>
          <p:cNvSpPr/>
          <p:nvPr/>
        </p:nvSpPr>
        <p:spPr>
          <a:xfrm>
            <a:off x="5522548" y="5732281"/>
            <a:ext cx="936104" cy="86409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t>D</a:t>
            </a:r>
            <a:endParaRPr lang="fr-FR" dirty="0"/>
          </a:p>
        </p:txBody>
      </p:sp>
      <p:cxnSp>
        <p:nvCxnSpPr>
          <p:cNvPr id="13" name="Connecteur droit 12"/>
          <p:cNvCxnSpPr>
            <a:endCxn id="2" idx="0"/>
          </p:cNvCxnSpPr>
          <p:nvPr/>
        </p:nvCxnSpPr>
        <p:spPr>
          <a:xfrm>
            <a:off x="4502332" y="3550413"/>
            <a:ext cx="0" cy="2938255"/>
          </a:xfrm>
          <a:prstGeom prst="line">
            <a:avLst/>
          </a:prstGeom>
          <a:ln>
            <a:prstDash val="dash"/>
          </a:ln>
        </p:spPr>
        <p:style>
          <a:lnRef idx="3">
            <a:schemeClr val="accent2"/>
          </a:lnRef>
          <a:fillRef idx="0">
            <a:schemeClr val="accent2"/>
          </a:fillRef>
          <a:effectRef idx="2">
            <a:schemeClr val="accent2"/>
          </a:effectRef>
          <a:fontRef idx="minor">
            <a:schemeClr val="tx1"/>
          </a:fontRef>
        </p:style>
      </p:cxnSp>
      <p:sp>
        <p:nvSpPr>
          <p:cNvPr id="14" name="Ellipse 13"/>
          <p:cNvSpPr/>
          <p:nvPr/>
        </p:nvSpPr>
        <p:spPr>
          <a:xfrm>
            <a:off x="1539742" y="4149080"/>
            <a:ext cx="792088" cy="70405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E</a:t>
            </a:r>
            <a:endParaRPr lang="fr-FR" dirty="0"/>
          </a:p>
        </p:txBody>
      </p:sp>
      <p:sp>
        <p:nvSpPr>
          <p:cNvPr id="15" name="Ellipse 14"/>
          <p:cNvSpPr/>
          <p:nvPr/>
        </p:nvSpPr>
        <p:spPr>
          <a:xfrm>
            <a:off x="6732240" y="5222585"/>
            <a:ext cx="792088" cy="704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t>F</a:t>
            </a:r>
            <a:endParaRPr lang="fr-FR" dirty="0"/>
          </a:p>
        </p:txBody>
      </p:sp>
      <p:sp>
        <p:nvSpPr>
          <p:cNvPr id="2" name="Rectangle 1"/>
          <p:cNvSpPr/>
          <p:nvPr/>
        </p:nvSpPr>
        <p:spPr>
          <a:xfrm>
            <a:off x="4346680" y="6488668"/>
            <a:ext cx="311304"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r-FR" dirty="0">
                <a:latin typeface="Arial Narrow" pitchFamily="34" charset="0"/>
              </a:rPr>
              <a:t>P</a:t>
            </a:r>
            <a:endParaRPr lang="fr-FR" dirty="0"/>
          </a:p>
        </p:txBody>
      </p:sp>
    </p:spTree>
    <p:extLst>
      <p:ext uri="{BB962C8B-B14F-4D97-AF65-F5344CB8AC3E}">
        <p14:creationId xmlns:p14="http://schemas.microsoft.com/office/powerpoint/2010/main" val="3134323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5.55556E-7 1.48148E-6 L 0.37413 0.00162 " pathEditMode="relative" rAng="0" ptsTypes="AA">
                                      <p:cBhvr>
                                        <p:cTn id="6" dur="2000" fill="hold"/>
                                        <p:tgtEl>
                                          <p:spTgt spid="8"/>
                                        </p:tgtEl>
                                        <p:attrNameLst>
                                          <p:attrName>ppt_x</p:attrName>
                                          <p:attrName>ppt_y</p:attrName>
                                        </p:attrNameLst>
                                      </p:cBhvr>
                                      <p:rCtr x="18698" y="69"/>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4.72222E-6 3.33333E-6 L -0.38333 0.00439 " pathEditMode="relative" rAng="0" ptsTypes="AA">
                                      <p:cBhvr>
                                        <p:cTn id="10" dur="2000" fill="hold"/>
                                        <p:tgtEl>
                                          <p:spTgt spid="10"/>
                                        </p:tgtEl>
                                        <p:attrNameLst>
                                          <p:attrName>ppt_x</p:attrName>
                                          <p:attrName>ppt_y</p:attrName>
                                        </p:attrNameLst>
                                      </p:cBhvr>
                                      <p:rCtr x="-19167" y="208"/>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000"/>
                                        <p:tgtEl>
                                          <p:spTgt spid="13"/>
                                        </p:tgtEl>
                                      </p:cBhvr>
                                    </p:animEffect>
                                    <p:anim calcmode="lin" valueType="num">
                                      <p:cBhvr>
                                        <p:cTn id="21" dur="2000" fill="hold"/>
                                        <p:tgtEl>
                                          <p:spTgt spid="13"/>
                                        </p:tgtEl>
                                        <p:attrNameLst>
                                          <p:attrName>ppt_w</p:attrName>
                                        </p:attrNameLst>
                                      </p:cBhvr>
                                      <p:tavLst>
                                        <p:tav tm="0" fmla="#ppt_w*sin(2.5*pi*$)">
                                          <p:val>
                                            <p:fltVal val="0"/>
                                          </p:val>
                                        </p:tav>
                                        <p:tav tm="100000">
                                          <p:val>
                                            <p:fltVal val="1"/>
                                          </p:val>
                                        </p:tav>
                                      </p:tavLst>
                                    </p:anim>
                                    <p:anim calcmode="lin" valueType="num">
                                      <p:cBhvr>
                                        <p:cTn id="22"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grpId="1" nodeType="clickEffect">
                                  <p:stCondLst>
                                    <p:cond delay="0"/>
                                  </p:stCondLst>
                                  <p:childTnLst>
                                    <p:animMotion origin="layout" path="M -2.5E-6 -1.85185E-6 L 0.57101 0.00116 " pathEditMode="relative" rAng="0" ptsTypes="AA">
                                      <p:cBhvr>
                                        <p:cTn id="30" dur="2000" fill="hold"/>
                                        <p:tgtEl>
                                          <p:spTgt spid="14"/>
                                        </p:tgtEl>
                                        <p:attrNameLst>
                                          <p:attrName>ppt_x</p:attrName>
                                          <p:attrName>ppt_y</p:attrName>
                                        </p:attrNameLst>
                                      </p:cBhvr>
                                      <p:rCtr x="28542" y="46"/>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5" presetClass="path" presetSubtype="0" accel="50000" decel="50000" fill="hold" grpId="1" nodeType="clickEffect">
                                  <p:stCondLst>
                                    <p:cond delay="0"/>
                                  </p:stCondLst>
                                  <p:childTnLst>
                                    <p:animMotion origin="layout" path="M -3.88889E-6 3.51526E-7 L -0.57083 -0.00833 " pathEditMode="relative" rAng="0" ptsTypes="AA">
                                      <p:cBhvr>
                                        <p:cTn id="38" dur="2000" fill="hold"/>
                                        <p:tgtEl>
                                          <p:spTgt spid="15"/>
                                        </p:tgtEl>
                                        <p:attrNameLst>
                                          <p:attrName>ppt_x</p:attrName>
                                          <p:attrName>ppt_y</p:attrName>
                                        </p:attrNameLst>
                                      </p:cBhvr>
                                      <p:rCtr x="-28542" y="-416"/>
                                    </p:animMotion>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grpId="0" nodeType="clickEffect">
                                  <p:stCondLst>
                                    <p:cond delay="0"/>
                                  </p:stCondLst>
                                  <p:childTnLst>
                                    <p:animMotion origin="layout" path="M 3.88889E-6 4.07407E-6 L 0.64583 -0.00625 " pathEditMode="relative" rAng="0" ptsTypes="AA">
                                      <p:cBhvr>
                                        <p:cTn id="42" dur="2000" fill="hold"/>
                                        <p:tgtEl>
                                          <p:spTgt spid="6"/>
                                        </p:tgtEl>
                                        <p:attrNameLst>
                                          <p:attrName>ppt_x</p:attrName>
                                          <p:attrName>ppt_y</p:attrName>
                                        </p:attrNameLst>
                                      </p:cBhvr>
                                      <p:rCtr x="32292" y="-324"/>
                                    </p:animMotion>
                                  </p:childTnLst>
                                </p:cTn>
                              </p:par>
                            </p:childTnLst>
                          </p:cTn>
                        </p:par>
                      </p:childTnLst>
                    </p:cTn>
                  </p:par>
                  <p:par>
                    <p:cTn id="43" fill="hold">
                      <p:stCondLst>
                        <p:cond delay="indefinite"/>
                      </p:stCondLst>
                      <p:childTnLst>
                        <p:par>
                          <p:cTn id="44" fill="hold">
                            <p:stCondLst>
                              <p:cond delay="0"/>
                            </p:stCondLst>
                            <p:childTnLst>
                              <p:par>
                                <p:cTn id="45" presetID="35" presetClass="path" presetSubtype="0" accel="50000" decel="50000" fill="hold" grpId="0" nodeType="clickEffect">
                                  <p:stCondLst>
                                    <p:cond delay="0"/>
                                  </p:stCondLst>
                                  <p:childTnLst>
                                    <p:animMotion origin="layout" path="M -0.03143 -0.05023 L -0.6849 -0.04791 " pathEditMode="relative" rAng="0" ptsTypes="AA">
                                      <p:cBhvr>
                                        <p:cTn id="46" dur="2000" fill="hold"/>
                                        <p:tgtEl>
                                          <p:spTgt spid="7"/>
                                        </p:tgtEl>
                                        <p:attrNameLst>
                                          <p:attrName>ppt_x</p:attrName>
                                          <p:attrName>ppt_y</p:attrName>
                                        </p:attrNameLst>
                                      </p:cBhvr>
                                      <p:rCtr x="-32674"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4" grpId="0" animBg="1"/>
      <p:bldP spid="14" grpId="1" animBg="1"/>
      <p:bldP spid="15" grpId="0" animBg="1"/>
      <p:bldP spid="1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Espace réservé du contenu 10"/>
          <p:cNvGraphicFramePr>
            <a:graphicFrameLocks noGrp="1"/>
          </p:cNvGraphicFramePr>
          <p:nvPr>
            <p:ph idx="1"/>
            <p:extLst>
              <p:ext uri="{D42A27DB-BD31-4B8C-83A1-F6EECF244321}">
                <p14:modId xmlns:p14="http://schemas.microsoft.com/office/powerpoint/2010/main" val="4266217328"/>
              </p:ext>
            </p:extLst>
          </p:nvPr>
        </p:nvGraphicFramePr>
        <p:xfrm>
          <a:off x="0" y="1"/>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2987824" y="2924944"/>
            <a:ext cx="3312368" cy="646331"/>
          </a:xfrm>
          <a:prstGeom prst="rect">
            <a:avLst/>
          </a:prstGeom>
          <a:solidFill>
            <a:srgbClr val="7030A0"/>
          </a:solidFill>
        </p:spPr>
        <p:style>
          <a:lnRef idx="0">
            <a:schemeClr val="dk1"/>
          </a:lnRef>
          <a:fillRef idx="3">
            <a:schemeClr val="dk1"/>
          </a:fillRef>
          <a:effectRef idx="3">
            <a:schemeClr val="dk1"/>
          </a:effectRef>
          <a:fontRef idx="minor">
            <a:schemeClr val="lt1"/>
          </a:fontRef>
        </p:style>
        <p:txBody>
          <a:bodyPr wrap="square">
            <a:spAutoFit/>
          </a:bodyPr>
          <a:lstStyle/>
          <a:p>
            <a:pPr lvl="0" algn="ctr"/>
            <a:r>
              <a:rPr lang="fr-FR" dirty="0" smtClean="0">
                <a:latin typeface="Arial Black" pitchFamily="34" charset="0"/>
              </a:rPr>
              <a:t>Sens premier : Interaction</a:t>
            </a:r>
            <a:r>
              <a:rPr lang="fr-FR" dirty="0">
                <a:latin typeface="Arial Black" pitchFamily="34" charset="0"/>
              </a:rPr>
              <a:t>, </a:t>
            </a:r>
            <a:r>
              <a:rPr lang="fr-FR" dirty="0" smtClean="0">
                <a:latin typeface="Arial Black" pitchFamily="34" charset="0"/>
              </a:rPr>
              <a:t>réciprocité</a:t>
            </a:r>
            <a:endParaRPr lang="fr-FR" dirty="0">
              <a:latin typeface="Arial Black" pitchFamily="34" charset="0"/>
            </a:endParaRPr>
          </a:p>
        </p:txBody>
      </p:sp>
    </p:spTree>
    <p:extLst>
      <p:ext uri="{BB962C8B-B14F-4D97-AF65-F5344CB8AC3E}">
        <p14:creationId xmlns:p14="http://schemas.microsoft.com/office/powerpoint/2010/main" val="2078248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graphicEl>
                                              <a:dgm id="{B4656069-5D11-408C-BCFB-C4029DB5546D}"/>
                                            </p:graphicEl>
                                          </p:spTgt>
                                        </p:tgtEl>
                                        <p:attrNameLst>
                                          <p:attrName>style.visibility</p:attrName>
                                        </p:attrNameLst>
                                      </p:cBhvr>
                                      <p:to>
                                        <p:strVal val="visible"/>
                                      </p:to>
                                    </p:set>
                                    <p:anim calcmode="lin" valueType="num">
                                      <p:cBhvr>
                                        <p:cTn id="7" dur="1000" fill="hold"/>
                                        <p:tgtEl>
                                          <p:spTgt spid="11">
                                            <p:graphicEl>
                                              <a:dgm id="{B4656069-5D11-408C-BCFB-C4029DB5546D}"/>
                                            </p:graphicEl>
                                          </p:spTgt>
                                        </p:tgtEl>
                                        <p:attrNameLst>
                                          <p:attrName>ppt_w</p:attrName>
                                        </p:attrNameLst>
                                      </p:cBhvr>
                                      <p:tavLst>
                                        <p:tav tm="0">
                                          <p:val>
                                            <p:fltVal val="0"/>
                                          </p:val>
                                        </p:tav>
                                        <p:tav tm="100000">
                                          <p:val>
                                            <p:strVal val="#ppt_w"/>
                                          </p:val>
                                        </p:tav>
                                      </p:tavLst>
                                    </p:anim>
                                    <p:anim calcmode="lin" valueType="num">
                                      <p:cBhvr>
                                        <p:cTn id="8" dur="1000" fill="hold"/>
                                        <p:tgtEl>
                                          <p:spTgt spid="11">
                                            <p:graphicEl>
                                              <a:dgm id="{B4656069-5D11-408C-BCFB-C4029DB5546D}"/>
                                            </p:graphicEl>
                                          </p:spTgt>
                                        </p:tgtEl>
                                        <p:attrNameLst>
                                          <p:attrName>ppt_h</p:attrName>
                                        </p:attrNameLst>
                                      </p:cBhvr>
                                      <p:tavLst>
                                        <p:tav tm="0">
                                          <p:val>
                                            <p:fltVal val="0"/>
                                          </p:val>
                                        </p:tav>
                                        <p:tav tm="100000">
                                          <p:val>
                                            <p:strVal val="#ppt_h"/>
                                          </p:val>
                                        </p:tav>
                                      </p:tavLst>
                                    </p:anim>
                                    <p:anim calcmode="lin" valueType="num">
                                      <p:cBhvr>
                                        <p:cTn id="9" dur="1000" fill="hold"/>
                                        <p:tgtEl>
                                          <p:spTgt spid="11">
                                            <p:graphicEl>
                                              <a:dgm id="{B4656069-5D11-408C-BCFB-C4029DB5546D}"/>
                                            </p:graphicEl>
                                          </p:spTgt>
                                        </p:tgtEl>
                                        <p:attrNameLst>
                                          <p:attrName>style.rotation</p:attrName>
                                        </p:attrNameLst>
                                      </p:cBhvr>
                                      <p:tavLst>
                                        <p:tav tm="0">
                                          <p:val>
                                            <p:fltVal val="90"/>
                                          </p:val>
                                        </p:tav>
                                        <p:tav tm="100000">
                                          <p:val>
                                            <p:fltVal val="0"/>
                                          </p:val>
                                        </p:tav>
                                      </p:tavLst>
                                    </p:anim>
                                    <p:animEffect transition="in" filter="fade">
                                      <p:cBhvr>
                                        <p:cTn id="10" dur="1000"/>
                                        <p:tgtEl>
                                          <p:spTgt spid="11">
                                            <p:graphicEl>
                                              <a:dgm id="{B4656069-5D11-408C-BCFB-C4029DB5546D}"/>
                                            </p:graphic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graphicEl>
                                              <a:dgm id="{F3A71BAE-F14B-41BE-A240-2BD854CE9818}"/>
                                            </p:graphicEl>
                                          </p:spTgt>
                                        </p:tgtEl>
                                        <p:attrNameLst>
                                          <p:attrName>style.visibility</p:attrName>
                                        </p:attrNameLst>
                                      </p:cBhvr>
                                      <p:to>
                                        <p:strVal val="visible"/>
                                      </p:to>
                                    </p:set>
                                    <p:anim calcmode="lin" valueType="num">
                                      <p:cBhvr>
                                        <p:cTn id="13" dur="1000" fill="hold"/>
                                        <p:tgtEl>
                                          <p:spTgt spid="11">
                                            <p:graphicEl>
                                              <a:dgm id="{F3A71BAE-F14B-41BE-A240-2BD854CE9818}"/>
                                            </p:graphicEl>
                                          </p:spTgt>
                                        </p:tgtEl>
                                        <p:attrNameLst>
                                          <p:attrName>ppt_w</p:attrName>
                                        </p:attrNameLst>
                                      </p:cBhvr>
                                      <p:tavLst>
                                        <p:tav tm="0">
                                          <p:val>
                                            <p:fltVal val="0"/>
                                          </p:val>
                                        </p:tav>
                                        <p:tav tm="100000">
                                          <p:val>
                                            <p:strVal val="#ppt_w"/>
                                          </p:val>
                                        </p:tav>
                                      </p:tavLst>
                                    </p:anim>
                                    <p:anim calcmode="lin" valueType="num">
                                      <p:cBhvr>
                                        <p:cTn id="14" dur="1000" fill="hold"/>
                                        <p:tgtEl>
                                          <p:spTgt spid="11">
                                            <p:graphicEl>
                                              <a:dgm id="{F3A71BAE-F14B-41BE-A240-2BD854CE9818}"/>
                                            </p:graphicEl>
                                          </p:spTgt>
                                        </p:tgtEl>
                                        <p:attrNameLst>
                                          <p:attrName>ppt_h</p:attrName>
                                        </p:attrNameLst>
                                      </p:cBhvr>
                                      <p:tavLst>
                                        <p:tav tm="0">
                                          <p:val>
                                            <p:fltVal val="0"/>
                                          </p:val>
                                        </p:tav>
                                        <p:tav tm="100000">
                                          <p:val>
                                            <p:strVal val="#ppt_h"/>
                                          </p:val>
                                        </p:tav>
                                      </p:tavLst>
                                    </p:anim>
                                    <p:anim calcmode="lin" valueType="num">
                                      <p:cBhvr>
                                        <p:cTn id="15" dur="1000" fill="hold"/>
                                        <p:tgtEl>
                                          <p:spTgt spid="11">
                                            <p:graphicEl>
                                              <a:dgm id="{F3A71BAE-F14B-41BE-A240-2BD854CE9818}"/>
                                            </p:graphicEl>
                                          </p:spTgt>
                                        </p:tgtEl>
                                        <p:attrNameLst>
                                          <p:attrName>style.rotation</p:attrName>
                                        </p:attrNameLst>
                                      </p:cBhvr>
                                      <p:tavLst>
                                        <p:tav tm="0">
                                          <p:val>
                                            <p:fltVal val="90"/>
                                          </p:val>
                                        </p:tav>
                                        <p:tav tm="100000">
                                          <p:val>
                                            <p:fltVal val="0"/>
                                          </p:val>
                                        </p:tav>
                                      </p:tavLst>
                                    </p:anim>
                                    <p:animEffect transition="in" filter="fade">
                                      <p:cBhvr>
                                        <p:cTn id="16" dur="1000"/>
                                        <p:tgtEl>
                                          <p:spTgt spid="11">
                                            <p:graphicEl>
                                              <a:dgm id="{F3A71BAE-F14B-41BE-A240-2BD854CE9818}"/>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1">
                                            <p:graphicEl>
                                              <a:dgm id="{1F971F5C-BF60-4D2B-AD2D-1953902A42AE}"/>
                                            </p:graphicEl>
                                          </p:spTgt>
                                        </p:tgtEl>
                                        <p:attrNameLst>
                                          <p:attrName>style.visibility</p:attrName>
                                        </p:attrNameLst>
                                      </p:cBhvr>
                                      <p:to>
                                        <p:strVal val="visible"/>
                                      </p:to>
                                    </p:set>
                                    <p:anim calcmode="lin" valueType="num">
                                      <p:cBhvr>
                                        <p:cTn id="21" dur="1000" fill="hold"/>
                                        <p:tgtEl>
                                          <p:spTgt spid="11">
                                            <p:graphicEl>
                                              <a:dgm id="{1F971F5C-BF60-4D2B-AD2D-1953902A42AE}"/>
                                            </p:graphicEl>
                                          </p:spTgt>
                                        </p:tgtEl>
                                        <p:attrNameLst>
                                          <p:attrName>ppt_w</p:attrName>
                                        </p:attrNameLst>
                                      </p:cBhvr>
                                      <p:tavLst>
                                        <p:tav tm="0">
                                          <p:val>
                                            <p:fltVal val="0"/>
                                          </p:val>
                                        </p:tav>
                                        <p:tav tm="100000">
                                          <p:val>
                                            <p:strVal val="#ppt_w"/>
                                          </p:val>
                                        </p:tav>
                                      </p:tavLst>
                                    </p:anim>
                                    <p:anim calcmode="lin" valueType="num">
                                      <p:cBhvr>
                                        <p:cTn id="22" dur="1000" fill="hold"/>
                                        <p:tgtEl>
                                          <p:spTgt spid="11">
                                            <p:graphicEl>
                                              <a:dgm id="{1F971F5C-BF60-4D2B-AD2D-1953902A42AE}"/>
                                            </p:graphicEl>
                                          </p:spTgt>
                                        </p:tgtEl>
                                        <p:attrNameLst>
                                          <p:attrName>ppt_h</p:attrName>
                                        </p:attrNameLst>
                                      </p:cBhvr>
                                      <p:tavLst>
                                        <p:tav tm="0">
                                          <p:val>
                                            <p:fltVal val="0"/>
                                          </p:val>
                                        </p:tav>
                                        <p:tav tm="100000">
                                          <p:val>
                                            <p:strVal val="#ppt_h"/>
                                          </p:val>
                                        </p:tav>
                                      </p:tavLst>
                                    </p:anim>
                                    <p:anim calcmode="lin" valueType="num">
                                      <p:cBhvr>
                                        <p:cTn id="23" dur="1000" fill="hold"/>
                                        <p:tgtEl>
                                          <p:spTgt spid="11">
                                            <p:graphicEl>
                                              <a:dgm id="{1F971F5C-BF60-4D2B-AD2D-1953902A42AE}"/>
                                            </p:graphicEl>
                                          </p:spTgt>
                                        </p:tgtEl>
                                        <p:attrNameLst>
                                          <p:attrName>style.rotation</p:attrName>
                                        </p:attrNameLst>
                                      </p:cBhvr>
                                      <p:tavLst>
                                        <p:tav tm="0">
                                          <p:val>
                                            <p:fltVal val="90"/>
                                          </p:val>
                                        </p:tav>
                                        <p:tav tm="100000">
                                          <p:val>
                                            <p:fltVal val="0"/>
                                          </p:val>
                                        </p:tav>
                                      </p:tavLst>
                                    </p:anim>
                                    <p:animEffect transition="in" filter="fade">
                                      <p:cBhvr>
                                        <p:cTn id="24" dur="1000"/>
                                        <p:tgtEl>
                                          <p:spTgt spid="11">
                                            <p:graphicEl>
                                              <a:dgm id="{1F971F5C-BF60-4D2B-AD2D-1953902A42AE}"/>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1">
                                            <p:graphicEl>
                                              <a:dgm id="{95ADB1BD-8D65-4D9D-B7FC-D8392C449A6A}"/>
                                            </p:graphicEl>
                                          </p:spTgt>
                                        </p:tgtEl>
                                        <p:attrNameLst>
                                          <p:attrName>style.visibility</p:attrName>
                                        </p:attrNameLst>
                                      </p:cBhvr>
                                      <p:to>
                                        <p:strVal val="visible"/>
                                      </p:to>
                                    </p:set>
                                    <p:anim calcmode="lin" valueType="num">
                                      <p:cBhvr>
                                        <p:cTn id="29" dur="1000" fill="hold"/>
                                        <p:tgtEl>
                                          <p:spTgt spid="11">
                                            <p:graphicEl>
                                              <a:dgm id="{95ADB1BD-8D65-4D9D-B7FC-D8392C449A6A}"/>
                                            </p:graphicEl>
                                          </p:spTgt>
                                        </p:tgtEl>
                                        <p:attrNameLst>
                                          <p:attrName>ppt_w</p:attrName>
                                        </p:attrNameLst>
                                      </p:cBhvr>
                                      <p:tavLst>
                                        <p:tav tm="0">
                                          <p:val>
                                            <p:fltVal val="0"/>
                                          </p:val>
                                        </p:tav>
                                        <p:tav tm="100000">
                                          <p:val>
                                            <p:strVal val="#ppt_w"/>
                                          </p:val>
                                        </p:tav>
                                      </p:tavLst>
                                    </p:anim>
                                    <p:anim calcmode="lin" valueType="num">
                                      <p:cBhvr>
                                        <p:cTn id="30" dur="1000" fill="hold"/>
                                        <p:tgtEl>
                                          <p:spTgt spid="11">
                                            <p:graphicEl>
                                              <a:dgm id="{95ADB1BD-8D65-4D9D-B7FC-D8392C449A6A}"/>
                                            </p:graphicEl>
                                          </p:spTgt>
                                        </p:tgtEl>
                                        <p:attrNameLst>
                                          <p:attrName>ppt_h</p:attrName>
                                        </p:attrNameLst>
                                      </p:cBhvr>
                                      <p:tavLst>
                                        <p:tav tm="0">
                                          <p:val>
                                            <p:fltVal val="0"/>
                                          </p:val>
                                        </p:tav>
                                        <p:tav tm="100000">
                                          <p:val>
                                            <p:strVal val="#ppt_h"/>
                                          </p:val>
                                        </p:tav>
                                      </p:tavLst>
                                    </p:anim>
                                    <p:anim calcmode="lin" valueType="num">
                                      <p:cBhvr>
                                        <p:cTn id="31" dur="1000" fill="hold"/>
                                        <p:tgtEl>
                                          <p:spTgt spid="11">
                                            <p:graphicEl>
                                              <a:dgm id="{95ADB1BD-8D65-4D9D-B7FC-D8392C449A6A}"/>
                                            </p:graphicEl>
                                          </p:spTgt>
                                        </p:tgtEl>
                                        <p:attrNameLst>
                                          <p:attrName>style.rotation</p:attrName>
                                        </p:attrNameLst>
                                      </p:cBhvr>
                                      <p:tavLst>
                                        <p:tav tm="0">
                                          <p:val>
                                            <p:fltVal val="90"/>
                                          </p:val>
                                        </p:tav>
                                        <p:tav tm="100000">
                                          <p:val>
                                            <p:fltVal val="0"/>
                                          </p:val>
                                        </p:tav>
                                      </p:tavLst>
                                    </p:anim>
                                    <p:animEffect transition="in" filter="fade">
                                      <p:cBhvr>
                                        <p:cTn id="32" dur="1000"/>
                                        <p:tgtEl>
                                          <p:spTgt spid="11">
                                            <p:graphicEl>
                                              <a:dgm id="{95ADB1BD-8D65-4D9D-B7FC-D8392C449A6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1">
                                            <p:graphicEl>
                                              <a:dgm id="{DFA7DD94-7764-41DE-BCD6-74D11C885239}"/>
                                            </p:graphicEl>
                                          </p:spTgt>
                                        </p:tgtEl>
                                        <p:attrNameLst>
                                          <p:attrName>style.visibility</p:attrName>
                                        </p:attrNameLst>
                                      </p:cBhvr>
                                      <p:to>
                                        <p:strVal val="visible"/>
                                      </p:to>
                                    </p:set>
                                    <p:anim calcmode="lin" valueType="num">
                                      <p:cBhvr>
                                        <p:cTn id="37" dur="1000" fill="hold"/>
                                        <p:tgtEl>
                                          <p:spTgt spid="11">
                                            <p:graphicEl>
                                              <a:dgm id="{DFA7DD94-7764-41DE-BCD6-74D11C885239}"/>
                                            </p:graphicEl>
                                          </p:spTgt>
                                        </p:tgtEl>
                                        <p:attrNameLst>
                                          <p:attrName>ppt_w</p:attrName>
                                        </p:attrNameLst>
                                      </p:cBhvr>
                                      <p:tavLst>
                                        <p:tav tm="0">
                                          <p:val>
                                            <p:fltVal val="0"/>
                                          </p:val>
                                        </p:tav>
                                        <p:tav tm="100000">
                                          <p:val>
                                            <p:strVal val="#ppt_w"/>
                                          </p:val>
                                        </p:tav>
                                      </p:tavLst>
                                    </p:anim>
                                    <p:anim calcmode="lin" valueType="num">
                                      <p:cBhvr>
                                        <p:cTn id="38" dur="1000" fill="hold"/>
                                        <p:tgtEl>
                                          <p:spTgt spid="11">
                                            <p:graphicEl>
                                              <a:dgm id="{DFA7DD94-7764-41DE-BCD6-74D11C885239}"/>
                                            </p:graphicEl>
                                          </p:spTgt>
                                        </p:tgtEl>
                                        <p:attrNameLst>
                                          <p:attrName>ppt_h</p:attrName>
                                        </p:attrNameLst>
                                      </p:cBhvr>
                                      <p:tavLst>
                                        <p:tav tm="0">
                                          <p:val>
                                            <p:fltVal val="0"/>
                                          </p:val>
                                        </p:tav>
                                        <p:tav tm="100000">
                                          <p:val>
                                            <p:strVal val="#ppt_h"/>
                                          </p:val>
                                        </p:tav>
                                      </p:tavLst>
                                    </p:anim>
                                    <p:anim calcmode="lin" valueType="num">
                                      <p:cBhvr>
                                        <p:cTn id="39" dur="1000" fill="hold"/>
                                        <p:tgtEl>
                                          <p:spTgt spid="11">
                                            <p:graphicEl>
                                              <a:dgm id="{DFA7DD94-7764-41DE-BCD6-74D11C885239}"/>
                                            </p:graphicEl>
                                          </p:spTgt>
                                        </p:tgtEl>
                                        <p:attrNameLst>
                                          <p:attrName>style.rotation</p:attrName>
                                        </p:attrNameLst>
                                      </p:cBhvr>
                                      <p:tavLst>
                                        <p:tav tm="0">
                                          <p:val>
                                            <p:fltVal val="90"/>
                                          </p:val>
                                        </p:tav>
                                        <p:tav tm="100000">
                                          <p:val>
                                            <p:fltVal val="0"/>
                                          </p:val>
                                        </p:tav>
                                      </p:tavLst>
                                    </p:anim>
                                    <p:animEffect transition="in" filter="fade">
                                      <p:cBhvr>
                                        <p:cTn id="40" dur="1000"/>
                                        <p:tgtEl>
                                          <p:spTgt spid="11">
                                            <p:graphicEl>
                                              <a:dgm id="{DFA7DD94-7764-41DE-BCD6-74D11C885239}"/>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1">
                                            <p:graphicEl>
                                              <a:dgm id="{A567163F-D70B-4365-98C2-898424E914FA}"/>
                                            </p:graphicEl>
                                          </p:spTgt>
                                        </p:tgtEl>
                                        <p:attrNameLst>
                                          <p:attrName>style.visibility</p:attrName>
                                        </p:attrNameLst>
                                      </p:cBhvr>
                                      <p:to>
                                        <p:strVal val="visible"/>
                                      </p:to>
                                    </p:set>
                                    <p:anim calcmode="lin" valueType="num">
                                      <p:cBhvr>
                                        <p:cTn id="45" dur="1000" fill="hold"/>
                                        <p:tgtEl>
                                          <p:spTgt spid="11">
                                            <p:graphicEl>
                                              <a:dgm id="{A567163F-D70B-4365-98C2-898424E914FA}"/>
                                            </p:graphicEl>
                                          </p:spTgt>
                                        </p:tgtEl>
                                        <p:attrNameLst>
                                          <p:attrName>ppt_w</p:attrName>
                                        </p:attrNameLst>
                                      </p:cBhvr>
                                      <p:tavLst>
                                        <p:tav tm="0">
                                          <p:val>
                                            <p:fltVal val="0"/>
                                          </p:val>
                                        </p:tav>
                                        <p:tav tm="100000">
                                          <p:val>
                                            <p:strVal val="#ppt_w"/>
                                          </p:val>
                                        </p:tav>
                                      </p:tavLst>
                                    </p:anim>
                                    <p:anim calcmode="lin" valueType="num">
                                      <p:cBhvr>
                                        <p:cTn id="46" dur="1000" fill="hold"/>
                                        <p:tgtEl>
                                          <p:spTgt spid="11">
                                            <p:graphicEl>
                                              <a:dgm id="{A567163F-D70B-4365-98C2-898424E914FA}"/>
                                            </p:graphicEl>
                                          </p:spTgt>
                                        </p:tgtEl>
                                        <p:attrNameLst>
                                          <p:attrName>ppt_h</p:attrName>
                                        </p:attrNameLst>
                                      </p:cBhvr>
                                      <p:tavLst>
                                        <p:tav tm="0">
                                          <p:val>
                                            <p:fltVal val="0"/>
                                          </p:val>
                                        </p:tav>
                                        <p:tav tm="100000">
                                          <p:val>
                                            <p:strVal val="#ppt_h"/>
                                          </p:val>
                                        </p:tav>
                                      </p:tavLst>
                                    </p:anim>
                                    <p:anim calcmode="lin" valueType="num">
                                      <p:cBhvr>
                                        <p:cTn id="47" dur="1000" fill="hold"/>
                                        <p:tgtEl>
                                          <p:spTgt spid="11">
                                            <p:graphicEl>
                                              <a:dgm id="{A567163F-D70B-4365-98C2-898424E914FA}"/>
                                            </p:graphicEl>
                                          </p:spTgt>
                                        </p:tgtEl>
                                        <p:attrNameLst>
                                          <p:attrName>style.rotation</p:attrName>
                                        </p:attrNameLst>
                                      </p:cBhvr>
                                      <p:tavLst>
                                        <p:tav tm="0">
                                          <p:val>
                                            <p:fltVal val="90"/>
                                          </p:val>
                                        </p:tav>
                                        <p:tav tm="100000">
                                          <p:val>
                                            <p:fltVal val="0"/>
                                          </p:val>
                                        </p:tav>
                                      </p:tavLst>
                                    </p:anim>
                                    <p:animEffect transition="in" filter="fade">
                                      <p:cBhvr>
                                        <p:cTn id="48" dur="1000"/>
                                        <p:tgtEl>
                                          <p:spTgt spid="11">
                                            <p:graphicEl>
                                              <a:dgm id="{A567163F-D70B-4365-98C2-898424E914F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1">
                                            <p:graphicEl>
                                              <a:dgm id="{8C97BBF5-0612-4D4F-BAF7-7665EEC3B378}"/>
                                            </p:graphicEl>
                                          </p:spTgt>
                                        </p:tgtEl>
                                        <p:attrNameLst>
                                          <p:attrName>style.visibility</p:attrName>
                                        </p:attrNameLst>
                                      </p:cBhvr>
                                      <p:to>
                                        <p:strVal val="visible"/>
                                      </p:to>
                                    </p:set>
                                    <p:anim calcmode="lin" valueType="num">
                                      <p:cBhvr>
                                        <p:cTn id="53" dur="1000" fill="hold"/>
                                        <p:tgtEl>
                                          <p:spTgt spid="11">
                                            <p:graphicEl>
                                              <a:dgm id="{8C97BBF5-0612-4D4F-BAF7-7665EEC3B378}"/>
                                            </p:graphicEl>
                                          </p:spTgt>
                                        </p:tgtEl>
                                        <p:attrNameLst>
                                          <p:attrName>ppt_w</p:attrName>
                                        </p:attrNameLst>
                                      </p:cBhvr>
                                      <p:tavLst>
                                        <p:tav tm="0">
                                          <p:val>
                                            <p:fltVal val="0"/>
                                          </p:val>
                                        </p:tav>
                                        <p:tav tm="100000">
                                          <p:val>
                                            <p:strVal val="#ppt_w"/>
                                          </p:val>
                                        </p:tav>
                                      </p:tavLst>
                                    </p:anim>
                                    <p:anim calcmode="lin" valueType="num">
                                      <p:cBhvr>
                                        <p:cTn id="54" dur="1000" fill="hold"/>
                                        <p:tgtEl>
                                          <p:spTgt spid="11">
                                            <p:graphicEl>
                                              <a:dgm id="{8C97BBF5-0612-4D4F-BAF7-7665EEC3B378}"/>
                                            </p:graphicEl>
                                          </p:spTgt>
                                        </p:tgtEl>
                                        <p:attrNameLst>
                                          <p:attrName>ppt_h</p:attrName>
                                        </p:attrNameLst>
                                      </p:cBhvr>
                                      <p:tavLst>
                                        <p:tav tm="0">
                                          <p:val>
                                            <p:fltVal val="0"/>
                                          </p:val>
                                        </p:tav>
                                        <p:tav tm="100000">
                                          <p:val>
                                            <p:strVal val="#ppt_h"/>
                                          </p:val>
                                        </p:tav>
                                      </p:tavLst>
                                    </p:anim>
                                    <p:anim calcmode="lin" valueType="num">
                                      <p:cBhvr>
                                        <p:cTn id="55" dur="1000" fill="hold"/>
                                        <p:tgtEl>
                                          <p:spTgt spid="11">
                                            <p:graphicEl>
                                              <a:dgm id="{8C97BBF5-0612-4D4F-BAF7-7665EEC3B378}"/>
                                            </p:graphicEl>
                                          </p:spTgt>
                                        </p:tgtEl>
                                        <p:attrNameLst>
                                          <p:attrName>style.rotation</p:attrName>
                                        </p:attrNameLst>
                                      </p:cBhvr>
                                      <p:tavLst>
                                        <p:tav tm="0">
                                          <p:val>
                                            <p:fltVal val="90"/>
                                          </p:val>
                                        </p:tav>
                                        <p:tav tm="100000">
                                          <p:val>
                                            <p:fltVal val="0"/>
                                          </p:val>
                                        </p:tav>
                                      </p:tavLst>
                                    </p:anim>
                                    <p:animEffect transition="in" filter="fade">
                                      <p:cBhvr>
                                        <p:cTn id="56" dur="1000"/>
                                        <p:tgtEl>
                                          <p:spTgt spid="11">
                                            <p:graphicEl>
                                              <a:dgm id="{8C97BBF5-0612-4D4F-BAF7-7665EEC3B378}"/>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1">
                                            <p:graphicEl>
                                              <a:dgm id="{F42FAAAE-69E6-4A7D-B8DB-E6AF4C9817F0}"/>
                                            </p:graphicEl>
                                          </p:spTgt>
                                        </p:tgtEl>
                                        <p:attrNameLst>
                                          <p:attrName>style.visibility</p:attrName>
                                        </p:attrNameLst>
                                      </p:cBhvr>
                                      <p:to>
                                        <p:strVal val="visible"/>
                                      </p:to>
                                    </p:set>
                                    <p:anim calcmode="lin" valueType="num">
                                      <p:cBhvr>
                                        <p:cTn id="61" dur="1000" fill="hold"/>
                                        <p:tgtEl>
                                          <p:spTgt spid="11">
                                            <p:graphicEl>
                                              <a:dgm id="{F42FAAAE-69E6-4A7D-B8DB-E6AF4C9817F0}"/>
                                            </p:graphicEl>
                                          </p:spTgt>
                                        </p:tgtEl>
                                        <p:attrNameLst>
                                          <p:attrName>ppt_w</p:attrName>
                                        </p:attrNameLst>
                                      </p:cBhvr>
                                      <p:tavLst>
                                        <p:tav tm="0">
                                          <p:val>
                                            <p:fltVal val="0"/>
                                          </p:val>
                                        </p:tav>
                                        <p:tav tm="100000">
                                          <p:val>
                                            <p:strVal val="#ppt_w"/>
                                          </p:val>
                                        </p:tav>
                                      </p:tavLst>
                                    </p:anim>
                                    <p:anim calcmode="lin" valueType="num">
                                      <p:cBhvr>
                                        <p:cTn id="62" dur="1000" fill="hold"/>
                                        <p:tgtEl>
                                          <p:spTgt spid="11">
                                            <p:graphicEl>
                                              <a:dgm id="{F42FAAAE-69E6-4A7D-B8DB-E6AF4C9817F0}"/>
                                            </p:graphicEl>
                                          </p:spTgt>
                                        </p:tgtEl>
                                        <p:attrNameLst>
                                          <p:attrName>ppt_h</p:attrName>
                                        </p:attrNameLst>
                                      </p:cBhvr>
                                      <p:tavLst>
                                        <p:tav tm="0">
                                          <p:val>
                                            <p:fltVal val="0"/>
                                          </p:val>
                                        </p:tav>
                                        <p:tav tm="100000">
                                          <p:val>
                                            <p:strVal val="#ppt_h"/>
                                          </p:val>
                                        </p:tav>
                                      </p:tavLst>
                                    </p:anim>
                                    <p:anim calcmode="lin" valueType="num">
                                      <p:cBhvr>
                                        <p:cTn id="63" dur="1000" fill="hold"/>
                                        <p:tgtEl>
                                          <p:spTgt spid="11">
                                            <p:graphicEl>
                                              <a:dgm id="{F42FAAAE-69E6-4A7D-B8DB-E6AF4C9817F0}"/>
                                            </p:graphicEl>
                                          </p:spTgt>
                                        </p:tgtEl>
                                        <p:attrNameLst>
                                          <p:attrName>style.rotation</p:attrName>
                                        </p:attrNameLst>
                                      </p:cBhvr>
                                      <p:tavLst>
                                        <p:tav tm="0">
                                          <p:val>
                                            <p:fltVal val="90"/>
                                          </p:val>
                                        </p:tav>
                                        <p:tav tm="100000">
                                          <p:val>
                                            <p:fltVal val="0"/>
                                          </p:val>
                                        </p:tav>
                                      </p:tavLst>
                                    </p:anim>
                                    <p:animEffect transition="in" filter="fade">
                                      <p:cBhvr>
                                        <p:cTn id="64" dur="1000"/>
                                        <p:tgtEl>
                                          <p:spTgt spid="11">
                                            <p:graphicEl>
                                              <a:dgm id="{F42FAAAE-69E6-4A7D-B8DB-E6AF4C9817F0}"/>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11">
                                            <p:graphicEl>
                                              <a:dgm id="{023C17F1-2361-4C32-9B1C-27FFA4B35208}"/>
                                            </p:graphicEl>
                                          </p:spTgt>
                                        </p:tgtEl>
                                        <p:attrNameLst>
                                          <p:attrName>style.visibility</p:attrName>
                                        </p:attrNameLst>
                                      </p:cBhvr>
                                      <p:to>
                                        <p:strVal val="visible"/>
                                      </p:to>
                                    </p:set>
                                    <p:anim calcmode="lin" valueType="num">
                                      <p:cBhvr>
                                        <p:cTn id="69" dur="1000" fill="hold"/>
                                        <p:tgtEl>
                                          <p:spTgt spid="11">
                                            <p:graphicEl>
                                              <a:dgm id="{023C17F1-2361-4C32-9B1C-27FFA4B35208}"/>
                                            </p:graphicEl>
                                          </p:spTgt>
                                        </p:tgtEl>
                                        <p:attrNameLst>
                                          <p:attrName>ppt_w</p:attrName>
                                        </p:attrNameLst>
                                      </p:cBhvr>
                                      <p:tavLst>
                                        <p:tav tm="0">
                                          <p:val>
                                            <p:fltVal val="0"/>
                                          </p:val>
                                        </p:tav>
                                        <p:tav tm="100000">
                                          <p:val>
                                            <p:strVal val="#ppt_w"/>
                                          </p:val>
                                        </p:tav>
                                      </p:tavLst>
                                    </p:anim>
                                    <p:anim calcmode="lin" valueType="num">
                                      <p:cBhvr>
                                        <p:cTn id="70" dur="1000" fill="hold"/>
                                        <p:tgtEl>
                                          <p:spTgt spid="11">
                                            <p:graphicEl>
                                              <a:dgm id="{023C17F1-2361-4C32-9B1C-27FFA4B35208}"/>
                                            </p:graphicEl>
                                          </p:spTgt>
                                        </p:tgtEl>
                                        <p:attrNameLst>
                                          <p:attrName>ppt_h</p:attrName>
                                        </p:attrNameLst>
                                      </p:cBhvr>
                                      <p:tavLst>
                                        <p:tav tm="0">
                                          <p:val>
                                            <p:fltVal val="0"/>
                                          </p:val>
                                        </p:tav>
                                        <p:tav tm="100000">
                                          <p:val>
                                            <p:strVal val="#ppt_h"/>
                                          </p:val>
                                        </p:tav>
                                      </p:tavLst>
                                    </p:anim>
                                    <p:anim calcmode="lin" valueType="num">
                                      <p:cBhvr>
                                        <p:cTn id="71" dur="1000" fill="hold"/>
                                        <p:tgtEl>
                                          <p:spTgt spid="11">
                                            <p:graphicEl>
                                              <a:dgm id="{023C17F1-2361-4C32-9B1C-27FFA4B35208}"/>
                                            </p:graphicEl>
                                          </p:spTgt>
                                        </p:tgtEl>
                                        <p:attrNameLst>
                                          <p:attrName>style.rotation</p:attrName>
                                        </p:attrNameLst>
                                      </p:cBhvr>
                                      <p:tavLst>
                                        <p:tav tm="0">
                                          <p:val>
                                            <p:fltVal val="90"/>
                                          </p:val>
                                        </p:tav>
                                        <p:tav tm="100000">
                                          <p:val>
                                            <p:fltVal val="0"/>
                                          </p:val>
                                        </p:tav>
                                      </p:tavLst>
                                    </p:anim>
                                    <p:animEffect transition="in" filter="fade">
                                      <p:cBhvr>
                                        <p:cTn id="72" dur="1000"/>
                                        <p:tgtEl>
                                          <p:spTgt spid="11">
                                            <p:graphicEl>
                                              <a:dgm id="{023C17F1-2361-4C32-9B1C-27FFA4B3520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11">
                                            <p:graphicEl>
                                              <a:dgm id="{E17E811D-6A67-412C-A38D-601E719040A0}"/>
                                            </p:graphicEl>
                                          </p:spTgt>
                                        </p:tgtEl>
                                        <p:attrNameLst>
                                          <p:attrName>style.visibility</p:attrName>
                                        </p:attrNameLst>
                                      </p:cBhvr>
                                      <p:to>
                                        <p:strVal val="visible"/>
                                      </p:to>
                                    </p:set>
                                    <p:anim calcmode="lin" valueType="num">
                                      <p:cBhvr>
                                        <p:cTn id="77" dur="1000" fill="hold"/>
                                        <p:tgtEl>
                                          <p:spTgt spid="11">
                                            <p:graphicEl>
                                              <a:dgm id="{E17E811D-6A67-412C-A38D-601E719040A0}"/>
                                            </p:graphicEl>
                                          </p:spTgt>
                                        </p:tgtEl>
                                        <p:attrNameLst>
                                          <p:attrName>ppt_w</p:attrName>
                                        </p:attrNameLst>
                                      </p:cBhvr>
                                      <p:tavLst>
                                        <p:tav tm="0">
                                          <p:val>
                                            <p:fltVal val="0"/>
                                          </p:val>
                                        </p:tav>
                                        <p:tav tm="100000">
                                          <p:val>
                                            <p:strVal val="#ppt_w"/>
                                          </p:val>
                                        </p:tav>
                                      </p:tavLst>
                                    </p:anim>
                                    <p:anim calcmode="lin" valueType="num">
                                      <p:cBhvr>
                                        <p:cTn id="78" dur="1000" fill="hold"/>
                                        <p:tgtEl>
                                          <p:spTgt spid="11">
                                            <p:graphicEl>
                                              <a:dgm id="{E17E811D-6A67-412C-A38D-601E719040A0}"/>
                                            </p:graphicEl>
                                          </p:spTgt>
                                        </p:tgtEl>
                                        <p:attrNameLst>
                                          <p:attrName>ppt_h</p:attrName>
                                        </p:attrNameLst>
                                      </p:cBhvr>
                                      <p:tavLst>
                                        <p:tav tm="0">
                                          <p:val>
                                            <p:fltVal val="0"/>
                                          </p:val>
                                        </p:tav>
                                        <p:tav tm="100000">
                                          <p:val>
                                            <p:strVal val="#ppt_h"/>
                                          </p:val>
                                        </p:tav>
                                      </p:tavLst>
                                    </p:anim>
                                    <p:anim calcmode="lin" valueType="num">
                                      <p:cBhvr>
                                        <p:cTn id="79" dur="1000" fill="hold"/>
                                        <p:tgtEl>
                                          <p:spTgt spid="11">
                                            <p:graphicEl>
                                              <a:dgm id="{E17E811D-6A67-412C-A38D-601E719040A0}"/>
                                            </p:graphicEl>
                                          </p:spTgt>
                                        </p:tgtEl>
                                        <p:attrNameLst>
                                          <p:attrName>style.rotation</p:attrName>
                                        </p:attrNameLst>
                                      </p:cBhvr>
                                      <p:tavLst>
                                        <p:tav tm="0">
                                          <p:val>
                                            <p:fltVal val="90"/>
                                          </p:val>
                                        </p:tav>
                                        <p:tav tm="100000">
                                          <p:val>
                                            <p:fltVal val="0"/>
                                          </p:val>
                                        </p:tav>
                                      </p:tavLst>
                                    </p:anim>
                                    <p:animEffect transition="in" filter="fade">
                                      <p:cBhvr>
                                        <p:cTn id="80" dur="1000"/>
                                        <p:tgtEl>
                                          <p:spTgt spid="11">
                                            <p:graphicEl>
                                              <a:dgm id="{E17E811D-6A67-412C-A38D-601E719040A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Autofit/>
          </a:bodyPr>
          <a:lstStyle/>
          <a:p>
            <a:r>
              <a:rPr lang="fr-FR" sz="4400" dirty="0" smtClean="0"/>
              <a:t>Échange et écosystème</a:t>
            </a:r>
            <a:endParaRPr lang="fr-FR" sz="4400" dirty="0"/>
          </a:p>
        </p:txBody>
      </p:sp>
      <p:sp>
        <p:nvSpPr>
          <p:cNvPr id="3" name="Espace réservé du contenu 2"/>
          <p:cNvSpPr>
            <a:spLocks noGrp="1"/>
          </p:cNvSpPr>
          <p:nvPr>
            <p:ph idx="1"/>
          </p:nvPr>
        </p:nvSpPr>
        <p:spPr>
          <a:xfrm>
            <a:off x="5580112" y="2204864"/>
            <a:ext cx="3312368" cy="2376264"/>
          </a:xfrm>
        </p:spPr>
        <p:style>
          <a:lnRef idx="1">
            <a:schemeClr val="accent2"/>
          </a:lnRef>
          <a:fillRef idx="2">
            <a:schemeClr val="accent2"/>
          </a:fillRef>
          <a:effectRef idx="1">
            <a:schemeClr val="accent2"/>
          </a:effectRef>
          <a:fontRef idx="minor">
            <a:schemeClr val="dk1"/>
          </a:fontRef>
        </p:style>
        <p:txBody>
          <a:bodyPr>
            <a:noAutofit/>
          </a:bodyPr>
          <a:lstStyle/>
          <a:p>
            <a:r>
              <a:rPr lang="fr-FR" b="1" dirty="0" smtClean="0">
                <a:solidFill>
                  <a:schemeClr val="bg2"/>
                </a:solidFill>
                <a:latin typeface="Bodoni MT Condensed" pitchFamily="18" charset="0"/>
              </a:rPr>
              <a:t>Les </a:t>
            </a:r>
            <a:r>
              <a:rPr lang="fr-FR" b="1" dirty="0">
                <a:solidFill>
                  <a:schemeClr val="bg2"/>
                </a:solidFill>
                <a:latin typeface="Bodoni MT Condensed" pitchFamily="18" charset="0"/>
              </a:rPr>
              <a:t>éléments constituant un écosystème développent un réseau d'échange d'énergie et de matière permettant le maintien et le développement de la vie</a:t>
            </a:r>
            <a:r>
              <a:rPr lang="fr-FR" b="1" dirty="0" smtClean="0">
                <a:solidFill>
                  <a:schemeClr val="bg2"/>
                </a:solidFill>
                <a:latin typeface="Bodoni MT Condensed" pitchFamily="18" charset="0"/>
              </a:rPr>
              <a:t>.</a:t>
            </a:r>
          </a:p>
        </p:txBody>
      </p:sp>
      <p:pic>
        <p:nvPicPr>
          <p:cNvPr id="9218" name="Picture 2" descr="schéma écosystè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431" y="2204864"/>
            <a:ext cx="5116359" cy="38884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9430" y="1168833"/>
            <a:ext cx="8553049" cy="830997"/>
          </a:xfrm>
          <a:prstGeom prst="rect">
            <a:avLst/>
          </a:prstGeom>
        </p:spPr>
        <p:txBody>
          <a:bodyPr wrap="square">
            <a:spAutoFit/>
          </a:bodyPr>
          <a:lstStyle/>
          <a:p>
            <a:r>
              <a:rPr lang="fr-FR" sz="2400" b="1" dirty="0"/>
              <a:t>écosystème</a:t>
            </a:r>
            <a:r>
              <a:rPr lang="fr-FR" sz="2400" dirty="0"/>
              <a:t> (écologie) : ensemble formé par une communauté d'êtres vivants et son environnement (le biotope). </a:t>
            </a:r>
          </a:p>
        </p:txBody>
      </p:sp>
      <p:sp>
        <p:nvSpPr>
          <p:cNvPr id="5" name="Rectangle 4"/>
          <p:cNvSpPr/>
          <p:nvPr/>
        </p:nvSpPr>
        <p:spPr>
          <a:xfrm>
            <a:off x="5580112" y="4725144"/>
            <a:ext cx="3312368" cy="1323439"/>
          </a:xfrm>
          <a:prstGeom prst="rect">
            <a:avLst/>
          </a:prstGeom>
        </p:spPr>
        <p:txBody>
          <a:bodyPr wrap="square">
            <a:spAutoFit/>
          </a:bodyPr>
          <a:lstStyle/>
          <a:p>
            <a:pPr algn="ctr"/>
            <a:r>
              <a:rPr lang="fr-FR" sz="2000" dirty="0">
                <a:latin typeface="Bodoni MT Condensed" pitchFamily="18" charset="0"/>
              </a:rPr>
              <a:t>Peut-on appliquer cette notion à l’environnement humain et évoquer nos échanges avec notre écosystème social et spirituel ?</a:t>
            </a:r>
          </a:p>
        </p:txBody>
      </p:sp>
    </p:spTree>
    <p:extLst>
      <p:ext uri="{BB962C8B-B14F-4D97-AF65-F5344CB8AC3E}">
        <p14:creationId xmlns:p14="http://schemas.microsoft.com/office/powerpoint/2010/main" val="1257638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496944" cy="778098"/>
          </a:xfrm>
          <a:blipFill>
            <a:blip r:embed="rId2"/>
            <a:tile tx="0" ty="0" sx="100000" sy="100000" flip="none" algn="tl"/>
          </a:blipFill>
        </p:spPr>
        <p:style>
          <a:lnRef idx="0">
            <a:schemeClr val="accent5"/>
          </a:lnRef>
          <a:fillRef idx="3">
            <a:schemeClr val="accent5"/>
          </a:fillRef>
          <a:effectRef idx="3">
            <a:schemeClr val="accent5"/>
          </a:effectRef>
          <a:fontRef idx="minor">
            <a:schemeClr val="lt1"/>
          </a:fontRef>
        </p:style>
        <p:txBody>
          <a:bodyPr>
            <a:normAutofit/>
          </a:bodyPr>
          <a:lstStyle/>
          <a:p>
            <a:r>
              <a:rPr lang="fr-FR" dirty="0" smtClean="0">
                <a:solidFill>
                  <a:srgbClr val="002060"/>
                </a:solidFill>
              </a:rPr>
              <a:t>Problématiques de Parole Donnée N° 193</a:t>
            </a:r>
            <a:endParaRPr lang="fr-FR" dirty="0">
              <a:solidFill>
                <a:srgbClr val="00206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178929622"/>
              </p:ext>
            </p:extLst>
          </p:nvPr>
        </p:nvGraphicFramePr>
        <p:xfrm>
          <a:off x="-1116632" y="1268760"/>
          <a:ext cx="10009112"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7186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843808" y="332656"/>
            <a:ext cx="6300192" cy="6264696"/>
          </a:xfrm>
        </p:spPr>
        <p:txBody>
          <a:bodyPr>
            <a:normAutofit lnSpcReduction="10000"/>
          </a:bodyPr>
          <a:lstStyle/>
          <a:p>
            <a:r>
              <a:rPr lang="fr-FR" b="1" dirty="0"/>
              <a:t>Nos échanges avec autrui révèlent nos qualités et nos défauts. Chacun </a:t>
            </a:r>
            <a:r>
              <a:rPr lang="fr-FR" b="1" dirty="0" smtClean="0"/>
              <a:t>évoquera ses </a:t>
            </a:r>
            <a:r>
              <a:rPr lang="fr-FR" b="1" dirty="0"/>
              <a:t>trois priorités pour rendre ses échanges plus bénéfiques et </a:t>
            </a:r>
            <a:r>
              <a:rPr lang="fr-FR" b="1" dirty="0" smtClean="0"/>
              <a:t>plus heureux </a:t>
            </a:r>
            <a:r>
              <a:rPr lang="fr-FR" dirty="0"/>
              <a:t> </a:t>
            </a:r>
          </a:p>
          <a:p>
            <a:r>
              <a:rPr lang="fr-FR" sz="2600" dirty="0" smtClean="0">
                <a:latin typeface="Arial Narrow" pitchFamily="34" charset="0"/>
                <a:sym typeface="Wingdings"/>
              </a:rPr>
              <a:t></a:t>
            </a:r>
            <a:r>
              <a:rPr lang="fr-FR" sz="2600" dirty="0" smtClean="0">
                <a:latin typeface="Arial Narrow" pitchFamily="34" charset="0"/>
              </a:rPr>
              <a:t>mieux m’exprimer </a:t>
            </a:r>
            <a:r>
              <a:rPr lang="fr-FR" sz="2600" dirty="0" smtClean="0">
                <a:latin typeface="Arial Narrow" pitchFamily="34" charset="0"/>
                <a:sym typeface="Wingdings"/>
              </a:rPr>
              <a:t></a:t>
            </a:r>
            <a:r>
              <a:rPr lang="fr-FR" sz="2600" dirty="0" smtClean="0">
                <a:latin typeface="Arial Narrow" pitchFamily="34" charset="0"/>
              </a:rPr>
              <a:t>servir plus </a:t>
            </a:r>
            <a:r>
              <a:rPr lang="fr-FR" sz="2600" dirty="0" smtClean="0">
                <a:latin typeface="Arial Narrow" pitchFamily="34" charset="0"/>
                <a:sym typeface="Wingdings"/>
              </a:rPr>
              <a:t></a:t>
            </a:r>
            <a:r>
              <a:rPr lang="fr-FR" sz="2600" dirty="0" smtClean="0">
                <a:latin typeface="Arial Narrow" pitchFamily="34" charset="0"/>
              </a:rPr>
              <a:t>mûrir         </a:t>
            </a:r>
            <a:r>
              <a:rPr lang="fr-FR" sz="2600" dirty="0" smtClean="0">
                <a:latin typeface="Arial Narrow" pitchFamily="34" charset="0"/>
                <a:sym typeface="Wingdings"/>
              </a:rPr>
              <a:t></a:t>
            </a:r>
            <a:r>
              <a:rPr lang="fr-FR" sz="2600" dirty="0" smtClean="0">
                <a:latin typeface="Arial Narrow" pitchFamily="34" charset="0"/>
              </a:rPr>
              <a:t>élargir mon esprit  </a:t>
            </a:r>
            <a:r>
              <a:rPr lang="fr-FR" sz="2600" dirty="0" smtClean="0">
                <a:latin typeface="Arial Narrow" pitchFamily="34" charset="0"/>
                <a:sym typeface="Wingdings"/>
              </a:rPr>
              <a:t></a:t>
            </a:r>
            <a:r>
              <a:rPr lang="fr-FR" sz="2600" dirty="0" smtClean="0">
                <a:latin typeface="Arial Narrow" pitchFamily="34" charset="0"/>
              </a:rPr>
              <a:t>mieux saisir les enjeux </a:t>
            </a:r>
            <a:r>
              <a:rPr lang="fr-FR" sz="2600" dirty="0" smtClean="0">
                <a:latin typeface="Arial Narrow" pitchFamily="34" charset="0"/>
                <a:sym typeface="Wingdings"/>
              </a:rPr>
              <a:t></a:t>
            </a:r>
            <a:r>
              <a:rPr lang="fr-FR" sz="2600" dirty="0" smtClean="0">
                <a:latin typeface="Arial Narrow" pitchFamily="34" charset="0"/>
              </a:rPr>
              <a:t>mieux voir mon rôle </a:t>
            </a:r>
            <a:r>
              <a:rPr lang="fr-FR" sz="2600" dirty="0" smtClean="0">
                <a:latin typeface="Arial Narrow" pitchFamily="34" charset="0"/>
                <a:sym typeface="Wingdings"/>
              </a:rPr>
              <a:t></a:t>
            </a:r>
            <a:r>
              <a:rPr lang="fr-FR" sz="2600" dirty="0" smtClean="0">
                <a:latin typeface="Arial Narrow" pitchFamily="34" charset="0"/>
              </a:rPr>
              <a:t> me mettre plus à la place des autres </a:t>
            </a:r>
            <a:r>
              <a:rPr lang="fr-FR" sz="2600" dirty="0" smtClean="0">
                <a:latin typeface="Arial Narrow" pitchFamily="34" charset="0"/>
                <a:sym typeface="Wingdings"/>
              </a:rPr>
              <a:t></a:t>
            </a:r>
            <a:r>
              <a:rPr lang="fr-FR" sz="2600" dirty="0" smtClean="0">
                <a:latin typeface="Arial Narrow" pitchFamily="34" charset="0"/>
              </a:rPr>
              <a:t>être plus sincère </a:t>
            </a:r>
            <a:r>
              <a:rPr lang="fr-FR" sz="2600" dirty="0" smtClean="0">
                <a:latin typeface="Arial Narrow" pitchFamily="34" charset="0"/>
                <a:sym typeface="Wingdings"/>
              </a:rPr>
              <a:t></a:t>
            </a:r>
            <a:r>
              <a:rPr lang="fr-FR" sz="2600" dirty="0" smtClean="0">
                <a:latin typeface="Arial Narrow" pitchFamily="34" charset="0"/>
              </a:rPr>
              <a:t>m’impliquer plus </a:t>
            </a:r>
            <a:r>
              <a:rPr lang="fr-FR" sz="2600" dirty="0" smtClean="0">
                <a:latin typeface="Arial Narrow" pitchFamily="34" charset="0"/>
                <a:sym typeface="Wingdings"/>
              </a:rPr>
              <a:t></a:t>
            </a:r>
            <a:r>
              <a:rPr lang="fr-FR" sz="2600" dirty="0" smtClean="0">
                <a:latin typeface="Arial Narrow" pitchFamily="34" charset="0"/>
              </a:rPr>
              <a:t>mettre plus de cœur </a:t>
            </a:r>
            <a:r>
              <a:rPr lang="fr-FR" sz="2600" dirty="0" smtClean="0">
                <a:latin typeface="Arial Narrow" pitchFamily="34" charset="0"/>
                <a:sym typeface="Wingdings"/>
              </a:rPr>
              <a:t></a:t>
            </a:r>
            <a:r>
              <a:rPr lang="fr-FR" sz="2600" dirty="0" smtClean="0">
                <a:latin typeface="Arial Narrow" pitchFamily="34" charset="0"/>
              </a:rPr>
              <a:t>être plus aimable </a:t>
            </a:r>
            <a:r>
              <a:rPr lang="fr-FR" sz="2600" dirty="0" smtClean="0">
                <a:latin typeface="Arial Narrow" pitchFamily="34" charset="0"/>
                <a:sym typeface="Wingdings"/>
              </a:rPr>
              <a:t></a:t>
            </a:r>
            <a:r>
              <a:rPr lang="fr-FR" sz="2600" dirty="0" smtClean="0">
                <a:latin typeface="Arial Narrow" pitchFamily="34" charset="0"/>
              </a:rPr>
              <a:t> approfondir mes relations  </a:t>
            </a:r>
            <a:r>
              <a:rPr lang="fr-FR" sz="2600" dirty="0" smtClean="0">
                <a:latin typeface="Arial Narrow" pitchFamily="34" charset="0"/>
                <a:sym typeface="Wingdings"/>
              </a:rPr>
              <a:t></a:t>
            </a:r>
            <a:r>
              <a:rPr lang="fr-FR" sz="2600" dirty="0" smtClean="0">
                <a:latin typeface="Arial Narrow" pitchFamily="34" charset="0"/>
              </a:rPr>
              <a:t>prendre plus de responsabilités </a:t>
            </a:r>
            <a:r>
              <a:rPr lang="fr-FR" sz="2600" dirty="0" smtClean="0">
                <a:latin typeface="Arial Narrow" pitchFamily="34" charset="0"/>
                <a:sym typeface="Wingdings"/>
              </a:rPr>
              <a:t></a:t>
            </a:r>
            <a:r>
              <a:rPr lang="fr-FR" sz="2600" dirty="0" smtClean="0">
                <a:latin typeface="Arial Narrow" pitchFamily="34" charset="0"/>
              </a:rPr>
              <a:t>autres</a:t>
            </a:r>
          </a:p>
          <a:p>
            <a:pPr lvl="0"/>
            <a:r>
              <a:rPr lang="fr-FR" sz="2600" dirty="0" smtClean="0">
                <a:latin typeface="Arial Narrow" pitchFamily="34" charset="0"/>
              </a:rPr>
              <a:t>Vous </a:t>
            </a:r>
            <a:r>
              <a:rPr lang="fr-FR" sz="2600" dirty="0">
                <a:latin typeface="Arial Narrow" pitchFamily="34" charset="0"/>
              </a:rPr>
              <a:t>direz ensuite pourquoi ces priorités sont importantes </a:t>
            </a:r>
          </a:p>
        </p:txBody>
      </p:sp>
      <p:sp>
        <p:nvSpPr>
          <p:cNvPr id="6" name="Espace réservé du texte 5"/>
          <p:cNvSpPr>
            <a:spLocks noGrp="1"/>
          </p:cNvSpPr>
          <p:nvPr>
            <p:ph type="body" sz="half" idx="2"/>
          </p:nvPr>
        </p:nvSpPr>
        <p:spPr>
          <a:xfrm>
            <a:off x="24705" y="1981200"/>
            <a:ext cx="2377440" cy="1371600"/>
          </a:xfrm>
        </p:spPr>
        <p:txBody>
          <a:bodyPr>
            <a:normAutofit/>
          </a:bodyPr>
          <a:lstStyle/>
          <a:p>
            <a:r>
              <a:rPr lang="fr-FR" sz="4800" dirty="0" smtClean="0"/>
              <a:t>Table 1</a:t>
            </a:r>
            <a:endParaRPr lang="fr-FR" sz="4800" dirty="0"/>
          </a:p>
        </p:txBody>
      </p:sp>
      <p:sp>
        <p:nvSpPr>
          <p:cNvPr id="7" name="Rectangle 1"/>
          <p:cNvSpPr>
            <a:spLocks noChangeArrowheads="1"/>
          </p:cNvSpPr>
          <p:nvPr/>
        </p:nvSpPr>
        <p:spPr bwMode="auto">
          <a:xfrm>
            <a:off x="1204913" y="3352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ja-JP"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itre 2"/>
          <p:cNvSpPr>
            <a:spLocks noGrp="1"/>
          </p:cNvSpPr>
          <p:nvPr>
            <p:ph type="title"/>
          </p:nvPr>
        </p:nvSpPr>
        <p:spPr>
          <a:xfrm>
            <a:off x="0" y="3140968"/>
            <a:ext cx="2556952" cy="1592636"/>
          </a:xfrm>
        </p:spPr>
        <p:txBody>
          <a:bodyPr>
            <a:noAutofit/>
          </a:bodyPr>
          <a:lstStyle/>
          <a:p>
            <a:r>
              <a:rPr lang="fr-FR" sz="3200"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L’échange, c’est maintenant</a:t>
            </a:r>
            <a:endParaRPr lang="fr-FR" sz="3200"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510027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Mailles">
  <a:themeElements>
    <a:clrScheme name="Essenti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Mé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5570</TotalTime>
  <Words>3153</Words>
  <Application>Microsoft Office PowerPoint</Application>
  <PresentationFormat>Affichage à l'écran (4:3)</PresentationFormat>
  <Paragraphs>401</Paragraphs>
  <Slides>47</Slides>
  <Notes>1</Notes>
  <HiddenSlides>0</HiddenSlides>
  <MMClips>0</MMClips>
  <ScaleCrop>false</ScaleCrop>
  <HeadingPairs>
    <vt:vector size="4" baseType="variant">
      <vt:variant>
        <vt:lpstr>Thème</vt:lpstr>
      </vt:variant>
      <vt:variant>
        <vt:i4>1</vt:i4>
      </vt:variant>
      <vt:variant>
        <vt:lpstr>Titres des diapositives</vt:lpstr>
      </vt:variant>
      <vt:variant>
        <vt:i4>47</vt:i4>
      </vt:variant>
    </vt:vector>
  </HeadingPairs>
  <TitlesOfParts>
    <vt:vector size="48" baseType="lpstr">
      <vt:lpstr>Mailles</vt:lpstr>
      <vt:lpstr>Parole Donnée N° 193 Mercredi 4 juin 2014</vt:lpstr>
      <vt:lpstr>Discussion par Tables</vt:lpstr>
      <vt:lpstr>Les semaines de l’échange</vt:lpstr>
      <vt:lpstr>Aide à la discussion</vt:lpstr>
      <vt:lpstr>Quelques types d’échange</vt:lpstr>
      <vt:lpstr>Présentation PowerPoint</vt:lpstr>
      <vt:lpstr>Échange et écosystème</vt:lpstr>
      <vt:lpstr>Problématiques de Parole Donnée N° 193</vt:lpstr>
      <vt:lpstr>L’échange, c’est maintenant</vt:lpstr>
      <vt:lpstr>Table 1</vt:lpstr>
      <vt:lpstr>Table 2</vt:lpstr>
      <vt:lpstr>Table 2</vt:lpstr>
      <vt:lpstr>Table 3 – Résolutions Vision 2020</vt:lpstr>
      <vt:lpstr>Table 3</vt:lpstr>
      <vt:lpstr>Exposé de Laurent Ladouce</vt:lpstr>
      <vt:lpstr>Présentation PowerPoint</vt:lpstr>
      <vt:lpstr>Le moteur de vos échanges</vt:lpstr>
      <vt:lpstr>Présentation PowerPoint</vt:lpstr>
      <vt:lpstr>Que gagne-t-on à échanger ? (sujet du bac 2009)</vt:lpstr>
      <vt:lpstr>Présentation PowerPoint</vt:lpstr>
      <vt:lpstr>Les échanges et le cours de la vie humaine</vt:lpstr>
      <vt:lpstr>Né d’un échange, croissant à travers des échanges</vt:lpstr>
      <vt:lpstr>Les échanges placentaires</vt:lpstr>
      <vt:lpstr>Échanges placentaires</vt:lpstr>
      <vt:lpstr>La vie terrestre</vt:lpstr>
      <vt:lpstr>Les échanges dans notre jeunesse : les deux écoles où notre existence sociale prend forme</vt:lpstr>
      <vt:lpstr>Présentation PowerPoint</vt:lpstr>
      <vt:lpstr>Les échanges dans le cercle familial</vt:lpstr>
      <vt:lpstr>Les quatre grandes sphères du cœur </vt:lpstr>
      <vt:lpstr>Échanges en famille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Amour toujours plus profond, plus large et plus haut</vt:lpstr>
      <vt:lpstr>L’être humain, centre de l’écosystème global</vt:lpstr>
      <vt:lpstr>Présentation PowerPoint</vt:lpstr>
      <vt:lpstr>Croissance spirituelle de l’être humain</vt:lpstr>
      <vt:lpstr>Présentation PowerPoint</vt:lpstr>
      <vt:lpstr>Conclusion :  l’échange humain et l’acte d’amour (Philippe Labro)</vt:lpstr>
      <vt:lpstr>Présentation PowerPoint</vt:lpstr>
      <vt:lpstr>De l’échange au salut physique et spirituel</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dc:creator>
  <cp:lastModifiedBy>PC</cp:lastModifiedBy>
  <cp:revision>379</cp:revision>
  <dcterms:created xsi:type="dcterms:W3CDTF">2014-05-06T11:56:59Z</dcterms:created>
  <dcterms:modified xsi:type="dcterms:W3CDTF">2014-07-28T13:54:11Z</dcterms:modified>
</cp:coreProperties>
</file>